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2125DB-B19B-4837-A3F4-AA571048B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4E73CE-6D98-4C7B-84F5-4152C46E7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EE040A-2DF7-40E2-9CEB-DF9AC8B5E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CE39BF-C98B-4C5D-82F7-FC35EA86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DB1E04-E4E9-44C2-9164-A9C7414D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33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F3B3A-2551-4458-8E95-6BBCFFE27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7E9490A-DA5B-4214-8A05-37F04225D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7CFDBA-F8E2-4958-B649-2130A098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9345A8-CA0E-4636-AC91-B633A1638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F5D8AF-EC5B-435B-BCB0-60EA3ECA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185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5F7D7C-7AEA-498A-9FB3-B35BC6800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4C3D23-75F7-46B5-8D34-FD1AE42A1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52D877-879C-4552-BFD8-76C35510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15A41B-8822-4D77-AD7D-AE1D66E6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93B12F-3751-4274-B07D-D386ED2A6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721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6C40F-FBCB-41D1-8EB8-D6F765FC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B95987-11D6-4733-927A-0A989E5CF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82B4A7-7A43-4558-8CF9-4E3974B07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840BF3-19F8-4D42-A37A-6094AD33E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EFBBC6-FD20-4ED2-8CE2-8BC71BF1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142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E36EE-78EA-4F6A-ACBD-934D2B697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90C2933-CC46-4B7F-9101-D4AC93A57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43CE5A-1A1A-46FC-848E-BCEE6723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3F0CFE-5DB1-4B83-B9B9-9E8FC767F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CCE003-B8B2-4E13-8DAF-B9E5CC568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96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6B9454-BF34-47F5-9BDF-DDBF7D06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6F7894-58F6-4E06-BBDF-E065AE3AA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8726BC4-A979-42C1-8542-11301C326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490D2B-08CB-4FC9-8780-ECB322A45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1EF02C-54BA-4771-B7E5-13DB4D76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48BA6F-547D-461F-8E77-3655BE53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27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739FE-44B1-496E-B57B-9DD6D9517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CA792D-9ADB-4A18-BF17-284F8FBDE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ED37497-2469-40DF-9097-72B20D9E1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51F4DA1-D3EF-496D-A3B8-892268E43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27A8750-76AB-47AF-9A16-DAB5935812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DC376C4-DC27-4E07-8DEF-23E1D796A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0F206B1-BFD3-4D6F-9A2A-4E622D67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042BA2B-64C2-4C0D-A83C-8AA049A4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32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D2B4B8-B7F6-43B0-A24E-A6528413C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396710C-6FC3-4845-8D4B-51233866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5C85BBA-7A27-48E0-BAE8-E41FE0941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5312A07-9167-46E9-A8C4-FDFDB219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58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B1A319F-C289-4792-90D1-3BF1D453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B4D556F-3741-486F-98EB-B6BE84286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E7407F7-0E32-4795-A82E-61965A4E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67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97E5A-63AD-44A0-8708-B004770C4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2770F3-96E3-47F8-806D-A367BEC08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5BF7E4-DC4E-4F91-BE48-AE50CC5A5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7EDC00-B69A-4177-B7A8-BA304CE37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B98A99-884D-46CC-96CD-4B94E53E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AC7118-9414-4B0D-8AD0-77F4F2D5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3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6FB96-9871-4010-ADCA-3C0386815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3B07418-49EA-4E54-9B4D-BC2632ED3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F2AF7D-7754-4305-ABA4-F664F8E4A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43AE3F-D5C5-4DAF-9402-472805AF5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B2ED40-1667-4873-9896-2715C9024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2D5695F-3A43-4775-A7CA-69DF29268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44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A7F94FB-25F9-4BCB-9842-AA2F7D7F2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4E35DF-8EA4-4332-88F9-681207F2A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A0A634-9B58-4BA8-B97E-B2F05395A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D1772-4545-4C44-9F19-A6BB8FD5647B}" type="datetimeFigureOut">
              <a:rPr lang="pt-BR" smtClean="0"/>
              <a:t>03/09/2025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6C20AE-EBE4-446A-AFD3-4301E387C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7F63B-E34D-441F-BC4A-9A1B95BCF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9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F1A8436D-D146-4372-A200-F95ECB8D1988}"/>
              </a:ext>
            </a:extLst>
          </p:cNvPr>
          <p:cNvSpPr txBox="1"/>
          <p:nvPr/>
        </p:nvSpPr>
        <p:spPr>
          <a:xfrm>
            <a:off x="3048000" y="2939669"/>
            <a:ext cx="6096000" cy="3527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r>
              <a:rPr lang="en-GB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lang="en-GB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  <a:endParaRPr lang="en-GB" alt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r>
              <a:rPr lang="en-GB" alt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dos </a:t>
            </a:r>
            <a:r>
              <a:rPr lang="en-GB" alt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r>
              <a:rPr lang="en-GB" alt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Data/Local</a:t>
            </a:r>
          </a:p>
        </p:txBody>
      </p:sp>
      <p:pic>
        <p:nvPicPr>
          <p:cNvPr id="1030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559A2B01-A675-4449-81AB-968C948EF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310381" y="276065"/>
            <a:ext cx="1471645" cy="1382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 descr="Desenho com traços pretos em fundo branco&#10;&#10;O conteúdo gerado por IA pode estar incorreto.">
            <a:extLst>
              <a:ext uri="{FF2B5EF4-FFF2-40B4-BE49-F238E27FC236}">
                <a16:creationId xmlns:a16="http://schemas.microsoft.com/office/drawing/2014/main" id="{2317D3CE-78FB-4D5B-4649-0A69E3FAD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98" y="528262"/>
            <a:ext cx="2575050" cy="1023447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A18CBE8-ABD5-0A01-2F25-679140BA3A74}"/>
              </a:ext>
            </a:extLst>
          </p:cNvPr>
          <p:cNvSpPr txBox="1"/>
          <p:nvPr/>
        </p:nvSpPr>
        <p:spPr>
          <a:xfrm>
            <a:off x="2633185" y="720712"/>
            <a:ext cx="73420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XXII Encontro Científico e Cultural </a:t>
            </a:r>
          </a:p>
          <a:p>
            <a:pPr algn="ctr"/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 UNIFACEX- ENEX</a:t>
            </a:r>
          </a:p>
        </p:txBody>
      </p:sp>
    </p:spTree>
    <p:extLst>
      <p:ext uri="{BB962C8B-B14F-4D97-AF65-F5344CB8AC3E}">
        <p14:creationId xmlns:p14="http://schemas.microsoft.com/office/powerpoint/2010/main" val="29683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9F1A5-350D-4424-91EC-BF0A691E7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108"/>
            <a:ext cx="10515600" cy="1325563"/>
          </a:xfrm>
        </p:spPr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9A640A-1DB9-45EA-9E7B-DBABBAE7F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55A88C93-CE9D-4D4B-80E0-AB1B8138AF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783314" y="5640873"/>
            <a:ext cx="1140971" cy="107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 descr="Desenho com traços pretos em fundo branco&#10;&#10;O conteúdo gerado por IA pode estar incorreto.">
            <a:extLst>
              <a:ext uri="{FF2B5EF4-FFF2-40B4-BE49-F238E27FC236}">
                <a16:creationId xmlns:a16="http://schemas.microsoft.com/office/drawing/2014/main" id="{81FD97B5-B3A5-2572-F9BA-97B58EEFE5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5" y="5933691"/>
            <a:ext cx="1673684" cy="66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0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A20A3-74ED-4EF9-A250-361F31CC7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CEFEC1-DC0A-4292-BC52-5ACF4D7D3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142B9E33-9643-B25B-4523-F4F91F110E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783314" y="5640873"/>
            <a:ext cx="1140971" cy="107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 descr="Desenho com traços pretos em fundo branco&#10;&#10;O conteúdo gerado por IA pode estar incorreto.">
            <a:extLst>
              <a:ext uri="{FF2B5EF4-FFF2-40B4-BE49-F238E27FC236}">
                <a16:creationId xmlns:a16="http://schemas.microsoft.com/office/drawing/2014/main" id="{2AD0CA78-765E-71DC-56A4-FB2896437E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5" y="5933691"/>
            <a:ext cx="1673684" cy="66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0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F6E64B-6D9B-49D2-9649-696BD37B7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2147D6-2878-44EA-93DE-2D72C9C4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C1D781C1-8CB6-8660-4FE0-E4E2D14678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783314" y="5640873"/>
            <a:ext cx="1140971" cy="107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 descr="Desenho com traços pretos em fundo branco&#10;&#10;O conteúdo gerado por IA pode estar incorreto.">
            <a:extLst>
              <a:ext uri="{FF2B5EF4-FFF2-40B4-BE49-F238E27FC236}">
                <a16:creationId xmlns:a16="http://schemas.microsoft.com/office/drawing/2014/main" id="{4B485E43-EDE7-8E47-D34C-13C5DAD1D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5" y="5933691"/>
            <a:ext cx="1673684" cy="66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48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ED682-8D76-4EE3-AF54-0323F1150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A5FA14-9077-4DA2-ADE2-B2141F89D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0BECF162-5120-9C87-9C32-3DF6A7D74E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783314" y="5640873"/>
            <a:ext cx="1140971" cy="107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 descr="Desenho com traços pretos em fundo branco&#10;&#10;O conteúdo gerado por IA pode estar incorreto.">
            <a:extLst>
              <a:ext uri="{FF2B5EF4-FFF2-40B4-BE49-F238E27FC236}">
                <a16:creationId xmlns:a16="http://schemas.microsoft.com/office/drawing/2014/main" id="{AAD5B9C8-2B01-AD12-47FF-A739DD76FB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5" y="5933691"/>
            <a:ext cx="1673684" cy="66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56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213E-D1F2-4490-BF34-90106CFC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997263-EC20-4386-91C2-52C0450DD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AE6D8460-4C49-CCEB-620B-0FC5197F57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783314" y="5640873"/>
            <a:ext cx="1140971" cy="107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 descr="Desenho com traços pretos em fundo branco&#10;&#10;O conteúdo gerado por IA pode estar incorreto.">
            <a:extLst>
              <a:ext uri="{FF2B5EF4-FFF2-40B4-BE49-F238E27FC236}">
                <a16:creationId xmlns:a16="http://schemas.microsoft.com/office/drawing/2014/main" id="{0A59505F-09F1-0DB2-340E-0F2CD7B4F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5" y="5933691"/>
            <a:ext cx="1673684" cy="66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18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BD386-9C1D-4365-90F6-011FBD28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0844FD-BD42-47E3-A79D-02AF0E06B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A7D11FFF-D0C2-55BD-A870-3167DA08B9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783314" y="5640873"/>
            <a:ext cx="1140971" cy="107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5" descr="Desenho com traços pretos em fundo branco&#10;&#10;O conteúdo gerado por IA pode estar incorreto.">
            <a:extLst>
              <a:ext uri="{FF2B5EF4-FFF2-40B4-BE49-F238E27FC236}">
                <a16:creationId xmlns:a16="http://schemas.microsoft.com/office/drawing/2014/main" id="{D75A1BA5-C70C-D7D9-5CBE-D284AC370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5" y="5933691"/>
            <a:ext cx="1673684" cy="66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783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Introdução</vt:lpstr>
      <vt:lpstr>Objetivo</vt:lpstr>
      <vt:lpstr>Metodologia</vt:lpstr>
      <vt:lpstr>Resultados e discussão</vt:lpstr>
      <vt:lpstr>Conclusão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Deyla Moura Ramos</dc:creator>
  <cp:lastModifiedBy>GISLANA PEREIRA DE OLIVEIRA</cp:lastModifiedBy>
  <cp:revision>10</cp:revision>
  <dcterms:created xsi:type="dcterms:W3CDTF">2020-09-30T00:49:07Z</dcterms:created>
  <dcterms:modified xsi:type="dcterms:W3CDTF">2025-09-03T15:01:25Z</dcterms:modified>
</cp:coreProperties>
</file>