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3900" r:id="rId2"/>
  </p:sldMasterIdLst>
  <p:notesMasterIdLst>
    <p:notesMasterId r:id="rId4"/>
  </p:notesMasterIdLst>
  <p:sldIdLst>
    <p:sldId id="257" r:id="rId3"/>
  </p:sldIdLst>
  <p:sldSz cx="32404050" cy="43205400"/>
  <p:notesSz cx="6858000" cy="9144000"/>
  <p:defaultTextStyle>
    <a:defPPr>
      <a:defRPr lang="pt-BR"/>
    </a:defPPr>
    <a:lvl1pPr marL="0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448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8896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8344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7801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7249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6697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6144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5592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AD"/>
    <a:srgbClr val="660066"/>
    <a:srgbClr val="DCE6F2"/>
    <a:srgbClr val="F8F8F8"/>
    <a:srgbClr val="CCECFF"/>
    <a:srgbClr val="CCFFCC"/>
    <a:srgbClr val="003366"/>
    <a:srgbClr val="3333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840" y="-248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83714-810F-4572-8A2A-28B85D31D800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F50A1-1B09-45A9-BB9C-DBB06935DF6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88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59448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18896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78344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37801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797249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56697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16144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75592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F50A1-1B09-45A9-BB9C-DBB06935DF6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306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4680" y="12981625"/>
            <a:ext cx="27543443" cy="9261158"/>
          </a:xfrm>
          <a:solidFill>
            <a:srgbClr val="666699">
              <a:alpha val="61000"/>
            </a:srgbClr>
          </a:solidFill>
        </p:spPr>
        <p:txBody>
          <a:bodyPr/>
          <a:lstStyle>
            <a:lvl1pPr>
              <a:defRPr b="1"/>
            </a:lvl1pPr>
          </a:lstStyle>
          <a:p>
            <a:pPr lvl="0"/>
            <a:r>
              <a:rPr lang="pt-BR" noProof="0"/>
              <a:t>Clique para editar o título mestre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73122" y="28403550"/>
            <a:ext cx="22682835" cy="68008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t-BR" noProof="0"/>
              <a:t>Clique para editar o estilo do subtítulo mestre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20203" y="37024628"/>
            <a:ext cx="7560945" cy="3000375"/>
          </a:xfrm>
        </p:spPr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1071384" y="37024628"/>
            <a:ext cx="10261283" cy="3000375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3222903" y="37024628"/>
            <a:ext cx="7560945" cy="3000375"/>
          </a:xfrm>
        </p:spPr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09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21640" y="340046"/>
            <a:ext cx="7701589" cy="370746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" y="340046"/>
            <a:ext cx="22581572" cy="370746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057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" y="4619182"/>
            <a:ext cx="32404050" cy="38586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52870" y="8161023"/>
            <a:ext cx="3194241" cy="567865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522567" y="12001503"/>
            <a:ext cx="4395884" cy="7814904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762970" y="13921740"/>
            <a:ext cx="6480810" cy="1152144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169" y="2400309"/>
            <a:ext cx="27543443" cy="4800594"/>
          </a:xfrm>
        </p:spPr>
        <p:txBody>
          <a:bodyPr anchor="t"/>
          <a:lstStyle>
            <a:lvl1pPr algn="l" eaLnBrk="1" latinLnBrk="0" hangingPunct="1">
              <a:defRPr kumimoji="0" lang="pt-BR">
                <a:latin typeface="Georgia" pitchFamily="18" charset="0"/>
              </a:defRPr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59065" y="7680960"/>
            <a:ext cx="18693466" cy="816102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pt-BR" sz="7600" baseline="0">
                <a:solidFill>
                  <a:schemeClr val="tx1"/>
                </a:solidFill>
                <a:latin typeface="Georgia" pitchFamily="18" charset="0"/>
              </a:defRPr>
            </a:lvl1pPr>
            <a:lvl2pPr marL="216027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pt-BR"/>
              <a:t>Clique para Editar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/>
          <a:srcRect l="-92" t="50811" r="45394" b="-590"/>
          <a:stretch/>
        </p:blipFill>
        <p:spPr>
          <a:xfrm>
            <a:off x="-48362" y="0"/>
            <a:ext cx="32452415" cy="351683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30304" y="6720837"/>
            <a:ext cx="7016342" cy="12686984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53927" y="12001503"/>
            <a:ext cx="18092261" cy="7200906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pt-BR" sz="17000" b="0" cap="none">
                <a:latin typeface="Georgia" pitchFamily="18" charset="0"/>
              </a:defRPr>
            </a:lvl1pPr>
          </a:lstStyle>
          <a:p>
            <a:r>
              <a:rPr kumimoji="0" lang="pt-BR"/>
              <a:t>Clique para editar o título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1688" y="19202403"/>
            <a:ext cx="18092261" cy="9451178"/>
          </a:xfrm>
        </p:spPr>
        <p:txBody>
          <a:bodyPr anchor="t"/>
          <a:lstStyle>
            <a:lvl1pPr marL="0" indent="0" eaLnBrk="1" latinLnBrk="0" hangingPunct="1">
              <a:buNone/>
              <a:defRPr kumimoji="0" lang="pt-BR" sz="9500">
                <a:solidFill>
                  <a:schemeClr val="tx1"/>
                </a:solidFill>
                <a:latin typeface="Georgia" pitchFamily="18" charset="0"/>
              </a:defRPr>
            </a:lvl1pPr>
            <a:lvl2pPr marL="2160270" indent="0" eaLnBrk="1" latinLnBrk="0" hangingPunct="1">
              <a:buNone/>
              <a:defRPr kumimoji="0" lang="pt-BR"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eaLnBrk="1" latinLnBrk="0" hangingPunct="1">
              <a:buNone/>
              <a:defRPr kumimoji="0" lang="pt-BR"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5760720"/>
            <a:ext cx="29163645" cy="576072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pt-BR" sz="132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620203" indent="-1620203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pt-BR" sz="9500">
                <a:latin typeface="Georgia" pitchFamily="18" charset="0"/>
              </a:defRPr>
            </a:lvl1pPr>
            <a:lvl2pPr marL="2700338" indent="-1080135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pt-BR" sz="8500">
                <a:latin typeface="Georgia" pitchFamily="18" charset="0"/>
              </a:defRPr>
            </a:lvl2pPr>
            <a:lvl3pPr eaLnBrk="1" latinLnBrk="0" hangingPunct="1">
              <a:defRPr kumimoji="0" lang="pt-BR" sz="9500">
                <a:latin typeface="Georgia" pitchFamily="18" charset="0"/>
              </a:defRPr>
            </a:lvl3pPr>
            <a:lvl4pPr eaLnBrk="1" latinLnBrk="0" hangingPunct="1">
              <a:defRPr kumimoji="0" lang="pt-BR" sz="9500">
                <a:latin typeface="Georgia" pitchFamily="18" charset="0"/>
              </a:defRPr>
            </a:lvl4pPr>
            <a:lvl5pPr eaLnBrk="1" latinLnBrk="0" hangingPunct="1">
              <a:defRPr kumimoji="0" lang="pt-BR" sz="95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2" y="11521443"/>
            <a:ext cx="14311789" cy="27073387"/>
          </a:xfrm>
        </p:spPr>
        <p:txBody>
          <a:bodyPr>
            <a:normAutofit/>
          </a:bodyPr>
          <a:lstStyle>
            <a:lvl1pPr eaLnBrk="1" latinLnBrk="0" hangingPunct="1">
              <a:defRPr kumimoji="0" lang="pt-BR" sz="11300"/>
            </a:lvl1pPr>
            <a:lvl2pPr eaLnBrk="1" latinLnBrk="0" hangingPunct="1">
              <a:defRPr kumimoji="0" lang="pt-BR" sz="9500"/>
            </a:lvl2pPr>
            <a:lvl3pPr eaLnBrk="1" latinLnBrk="0" hangingPunct="1">
              <a:defRPr kumimoji="0" lang="pt-BR" sz="8500"/>
            </a:lvl3pPr>
            <a:lvl4pPr eaLnBrk="1" latinLnBrk="0" hangingPunct="1">
              <a:defRPr kumimoji="0" lang="pt-BR" sz="7600"/>
            </a:lvl4pPr>
            <a:lvl5pPr eaLnBrk="1" latinLnBrk="0" hangingPunct="1">
              <a:defRPr kumimoji="0" lang="pt-BR" sz="7600"/>
            </a:lvl5pPr>
            <a:lvl6pPr eaLnBrk="1" latinLnBrk="0" hangingPunct="1">
              <a:defRPr kumimoji="0" lang="pt-BR" sz="8500"/>
            </a:lvl6pPr>
            <a:lvl7pPr eaLnBrk="1" latinLnBrk="0" hangingPunct="1">
              <a:defRPr kumimoji="0" lang="pt-BR" sz="8500"/>
            </a:lvl7pPr>
            <a:lvl8pPr eaLnBrk="1" latinLnBrk="0" hangingPunct="1">
              <a:defRPr kumimoji="0" lang="pt-BR" sz="8500"/>
            </a:lvl8pPr>
            <a:lvl9pPr eaLnBrk="1" latinLnBrk="0" hangingPunct="1">
              <a:defRPr kumimoji="0" lang="pt-BR" sz="85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1521443"/>
            <a:ext cx="14311789" cy="27073387"/>
          </a:xfrm>
        </p:spPr>
        <p:txBody>
          <a:bodyPr>
            <a:normAutofit/>
          </a:bodyPr>
          <a:lstStyle>
            <a:lvl1pPr eaLnBrk="1" latinLnBrk="0" hangingPunct="1">
              <a:defRPr kumimoji="0" lang="pt-BR" sz="11300"/>
            </a:lvl1pPr>
            <a:lvl2pPr eaLnBrk="1" latinLnBrk="0" hangingPunct="1">
              <a:defRPr kumimoji="0" lang="pt-BR" sz="9500"/>
            </a:lvl2pPr>
            <a:lvl3pPr eaLnBrk="1" latinLnBrk="0" hangingPunct="1">
              <a:defRPr kumimoji="0" lang="pt-BR" sz="8500"/>
            </a:lvl3pPr>
            <a:lvl4pPr eaLnBrk="1" latinLnBrk="0" hangingPunct="1">
              <a:defRPr kumimoji="0" lang="pt-BR" sz="7600"/>
            </a:lvl4pPr>
            <a:lvl5pPr eaLnBrk="1" latinLnBrk="0" hangingPunct="1">
              <a:defRPr kumimoji="0" lang="pt-BR" sz="7600"/>
            </a:lvl5pPr>
            <a:lvl6pPr eaLnBrk="1" latinLnBrk="0" hangingPunct="1">
              <a:defRPr kumimoji="0" lang="pt-BR" sz="8500"/>
            </a:lvl6pPr>
            <a:lvl7pPr eaLnBrk="1" latinLnBrk="0" hangingPunct="1">
              <a:defRPr kumimoji="0" lang="pt-BR" sz="8500"/>
            </a:lvl7pPr>
            <a:lvl8pPr eaLnBrk="1" latinLnBrk="0" hangingPunct="1">
              <a:defRPr kumimoji="0" lang="pt-BR" sz="8500"/>
            </a:lvl8pPr>
            <a:lvl9pPr eaLnBrk="1" latinLnBrk="0" hangingPunct="1">
              <a:defRPr kumimoji="0" lang="pt-BR" sz="85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5760720"/>
            <a:ext cx="29163645" cy="3840480"/>
          </a:xfrm>
        </p:spPr>
        <p:txBody>
          <a:bodyPr/>
          <a:lstStyle>
            <a:lvl1pPr eaLnBrk="1" latinLnBrk="0" hangingPunct="1">
              <a:defRPr kumimoji="0" lang="pt-BR"/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pt-BR" sz="9500" b="1"/>
            </a:lvl1pPr>
            <a:lvl2pPr marL="2160270" indent="0" eaLnBrk="1" latinLnBrk="0" hangingPunct="1">
              <a:buNone/>
              <a:defRPr kumimoji="0" lang="pt-BR" sz="9500" b="1"/>
            </a:lvl2pPr>
            <a:lvl3pPr marL="4320540" indent="0" eaLnBrk="1" latinLnBrk="0" hangingPunct="1">
              <a:buNone/>
              <a:defRPr kumimoji="0" lang="pt-BR" sz="8500" b="1"/>
            </a:lvl3pPr>
            <a:lvl4pPr marL="6480810" indent="0" eaLnBrk="1" latinLnBrk="0" hangingPunct="1">
              <a:buNone/>
              <a:defRPr kumimoji="0" lang="pt-BR" sz="7600" b="1"/>
            </a:lvl4pPr>
            <a:lvl5pPr marL="8641080" indent="0" eaLnBrk="1" latinLnBrk="0" hangingPunct="1">
              <a:buNone/>
              <a:defRPr kumimoji="0" lang="pt-BR" sz="7600" b="1"/>
            </a:lvl5pPr>
            <a:lvl6pPr marL="10801350" indent="0" eaLnBrk="1" latinLnBrk="0" hangingPunct="1">
              <a:buNone/>
              <a:defRPr kumimoji="0" lang="pt-BR" sz="7600" b="1"/>
            </a:lvl6pPr>
            <a:lvl7pPr marL="12961620" indent="0" eaLnBrk="1" latinLnBrk="0" hangingPunct="1">
              <a:buNone/>
              <a:defRPr kumimoji="0" lang="pt-BR" sz="7600" b="1"/>
            </a:lvl7pPr>
            <a:lvl8pPr marL="15121890" indent="0" eaLnBrk="1" latinLnBrk="0" hangingPunct="1">
              <a:buNone/>
              <a:defRPr kumimoji="0" lang="pt-BR" sz="7600" b="1"/>
            </a:lvl8pPr>
            <a:lvl9pPr marL="17282160" indent="0" eaLnBrk="1" latinLnBrk="0" hangingPunct="1">
              <a:buNone/>
              <a:defRPr kumimoji="0" lang="pt-BR" sz="7600" b="1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>
            <a:normAutofit/>
          </a:bodyPr>
          <a:lstStyle>
            <a:lvl1pPr eaLnBrk="1" latinLnBrk="0" hangingPunct="1">
              <a:defRPr kumimoji="0" lang="pt-BR" sz="9500"/>
            </a:lvl1pPr>
            <a:lvl2pPr eaLnBrk="1" latinLnBrk="0" hangingPunct="1">
              <a:defRPr kumimoji="0" lang="pt-BR" sz="8500"/>
            </a:lvl2pPr>
            <a:lvl3pPr eaLnBrk="1" latinLnBrk="0" hangingPunct="1">
              <a:defRPr kumimoji="0" lang="pt-BR" sz="7600"/>
            </a:lvl3pPr>
            <a:lvl4pPr eaLnBrk="1" latinLnBrk="0" hangingPunct="1">
              <a:defRPr kumimoji="0" lang="pt-BR" sz="6600"/>
            </a:lvl4pPr>
            <a:lvl5pPr eaLnBrk="1" latinLnBrk="0" hangingPunct="1">
              <a:defRPr kumimoji="0" lang="pt-BR" sz="6600"/>
            </a:lvl5pPr>
            <a:lvl6pPr eaLnBrk="1" latinLnBrk="0" hangingPunct="1">
              <a:defRPr kumimoji="0" lang="pt-BR" sz="7600"/>
            </a:lvl6pPr>
            <a:lvl7pPr eaLnBrk="1" latinLnBrk="0" hangingPunct="1">
              <a:defRPr kumimoji="0" lang="pt-BR" sz="7600"/>
            </a:lvl7pPr>
            <a:lvl8pPr eaLnBrk="1" latinLnBrk="0" hangingPunct="1">
              <a:defRPr kumimoji="0" lang="pt-BR" sz="7600"/>
            </a:lvl8pPr>
            <a:lvl9pPr eaLnBrk="1" latinLnBrk="0" hangingPunct="1">
              <a:defRPr kumimoji="0" lang="pt-BR" sz="76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pt-BR" sz="9500" b="1"/>
            </a:lvl1pPr>
            <a:lvl2pPr marL="2160270" indent="0" eaLnBrk="1" latinLnBrk="0" hangingPunct="1">
              <a:buNone/>
              <a:defRPr kumimoji="0" lang="pt-BR" sz="9500" b="1"/>
            </a:lvl2pPr>
            <a:lvl3pPr marL="4320540" indent="0" eaLnBrk="1" latinLnBrk="0" hangingPunct="1">
              <a:buNone/>
              <a:defRPr kumimoji="0" lang="pt-BR" sz="8500" b="1"/>
            </a:lvl3pPr>
            <a:lvl4pPr marL="6480810" indent="0" eaLnBrk="1" latinLnBrk="0" hangingPunct="1">
              <a:buNone/>
              <a:defRPr kumimoji="0" lang="pt-BR" sz="7600" b="1"/>
            </a:lvl4pPr>
            <a:lvl5pPr marL="8641080" indent="0" eaLnBrk="1" latinLnBrk="0" hangingPunct="1">
              <a:buNone/>
              <a:defRPr kumimoji="0" lang="pt-BR" sz="7600" b="1"/>
            </a:lvl5pPr>
            <a:lvl6pPr marL="10801350" indent="0" eaLnBrk="1" latinLnBrk="0" hangingPunct="1">
              <a:buNone/>
              <a:defRPr kumimoji="0" lang="pt-BR" sz="7600" b="1"/>
            </a:lvl6pPr>
            <a:lvl7pPr marL="12961620" indent="0" eaLnBrk="1" latinLnBrk="0" hangingPunct="1">
              <a:buNone/>
              <a:defRPr kumimoji="0" lang="pt-BR" sz="7600" b="1"/>
            </a:lvl7pPr>
            <a:lvl8pPr marL="15121890" indent="0" eaLnBrk="1" latinLnBrk="0" hangingPunct="1">
              <a:buNone/>
              <a:defRPr kumimoji="0" lang="pt-BR" sz="7600" b="1"/>
            </a:lvl8pPr>
            <a:lvl9pPr marL="17282160" indent="0" eaLnBrk="1" latinLnBrk="0" hangingPunct="1">
              <a:buNone/>
              <a:defRPr kumimoji="0" lang="pt-BR" sz="7600" b="1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>
            <a:normAutofit/>
          </a:bodyPr>
          <a:lstStyle>
            <a:lvl1pPr eaLnBrk="1" latinLnBrk="0" hangingPunct="1">
              <a:defRPr kumimoji="0" lang="pt-BR" sz="9500"/>
            </a:lvl1pPr>
            <a:lvl2pPr eaLnBrk="1" latinLnBrk="0" hangingPunct="1">
              <a:defRPr kumimoji="0" lang="pt-BR" sz="8500"/>
            </a:lvl2pPr>
            <a:lvl3pPr eaLnBrk="1" latinLnBrk="0" hangingPunct="1">
              <a:defRPr kumimoji="0" lang="pt-BR" sz="7600"/>
            </a:lvl3pPr>
            <a:lvl4pPr eaLnBrk="1" latinLnBrk="0" hangingPunct="1">
              <a:defRPr kumimoji="0" lang="pt-BR" sz="6600"/>
            </a:lvl4pPr>
            <a:lvl5pPr eaLnBrk="1" latinLnBrk="0" hangingPunct="1">
              <a:defRPr kumimoji="0" lang="pt-BR" sz="6600"/>
            </a:lvl5pPr>
            <a:lvl6pPr eaLnBrk="1" latinLnBrk="0" hangingPunct="1">
              <a:defRPr kumimoji="0" lang="pt-BR" sz="7600"/>
            </a:lvl6pPr>
            <a:lvl7pPr eaLnBrk="1" latinLnBrk="0" hangingPunct="1">
              <a:defRPr kumimoji="0" lang="pt-BR" sz="7600"/>
            </a:lvl7pPr>
            <a:lvl8pPr eaLnBrk="1" latinLnBrk="0" hangingPunct="1">
              <a:defRPr kumimoji="0" lang="pt-BR" sz="7600"/>
            </a:lvl8pPr>
            <a:lvl9pPr eaLnBrk="1" latinLnBrk="0" hangingPunct="1">
              <a:defRPr kumimoji="0" lang="pt-BR" sz="76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pt-BR" sz="13200"/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4" y="5760720"/>
            <a:ext cx="10660709" cy="4800600"/>
          </a:xfrm>
        </p:spPr>
        <p:txBody>
          <a:bodyPr anchor="b"/>
          <a:lstStyle>
            <a:lvl1pPr algn="l" eaLnBrk="1" latinLnBrk="0" hangingPunct="1">
              <a:defRPr kumimoji="0" lang="pt-BR" sz="9500" b="1"/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3" y="5760723"/>
            <a:ext cx="18114764" cy="32834107"/>
          </a:xfrm>
        </p:spPr>
        <p:txBody>
          <a:bodyPr>
            <a:normAutofit/>
          </a:bodyPr>
          <a:lstStyle>
            <a:lvl1pPr eaLnBrk="1" latinLnBrk="0" hangingPunct="1">
              <a:defRPr kumimoji="0" lang="pt-BR" sz="13200"/>
            </a:lvl1pPr>
            <a:lvl2pPr eaLnBrk="1" latinLnBrk="0" hangingPunct="1">
              <a:defRPr kumimoji="0" lang="pt-BR" sz="11300"/>
            </a:lvl2pPr>
            <a:lvl3pPr eaLnBrk="1" latinLnBrk="0" hangingPunct="1">
              <a:defRPr kumimoji="0" lang="pt-BR" sz="9500"/>
            </a:lvl3pPr>
            <a:lvl4pPr eaLnBrk="1" latinLnBrk="0" hangingPunct="1">
              <a:defRPr kumimoji="0" lang="pt-BR" sz="8500"/>
            </a:lvl4pPr>
            <a:lvl5pPr eaLnBrk="1" latinLnBrk="0" hangingPunct="1">
              <a:defRPr kumimoji="0" lang="pt-BR" sz="8500"/>
            </a:lvl5pPr>
            <a:lvl6pPr eaLnBrk="1" latinLnBrk="0" hangingPunct="1">
              <a:defRPr kumimoji="0" lang="pt-BR" sz="9500"/>
            </a:lvl6pPr>
            <a:lvl7pPr eaLnBrk="1" latinLnBrk="0" hangingPunct="1">
              <a:defRPr kumimoji="0" lang="pt-BR" sz="9500"/>
            </a:lvl7pPr>
            <a:lvl8pPr eaLnBrk="1" latinLnBrk="0" hangingPunct="1">
              <a:defRPr kumimoji="0" lang="pt-BR" sz="9500"/>
            </a:lvl8pPr>
            <a:lvl9pPr eaLnBrk="1" latinLnBrk="0" hangingPunct="1">
              <a:defRPr kumimoji="0" lang="pt-BR" sz="95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4" y="11041383"/>
            <a:ext cx="10660709" cy="27553447"/>
          </a:xfrm>
        </p:spPr>
        <p:txBody>
          <a:bodyPr/>
          <a:lstStyle>
            <a:lvl1pPr marL="0" indent="0" eaLnBrk="1" latinLnBrk="0" hangingPunct="1">
              <a:buNone/>
              <a:defRPr kumimoji="0" lang="pt-BR" sz="6600"/>
            </a:lvl1pPr>
            <a:lvl2pPr marL="2160270" indent="0" eaLnBrk="1" latinLnBrk="0" hangingPunct="1">
              <a:buNone/>
              <a:defRPr kumimoji="0" lang="pt-BR" sz="5700"/>
            </a:lvl2pPr>
            <a:lvl3pPr marL="4320540" indent="0" eaLnBrk="1" latinLnBrk="0" hangingPunct="1">
              <a:buNone/>
              <a:defRPr kumimoji="0" lang="pt-BR" sz="4700"/>
            </a:lvl3pPr>
            <a:lvl4pPr marL="6480810" indent="0" eaLnBrk="1" latinLnBrk="0" hangingPunct="1">
              <a:buNone/>
              <a:defRPr kumimoji="0" lang="pt-BR" sz="4300"/>
            </a:lvl4pPr>
            <a:lvl5pPr marL="8641080" indent="0" eaLnBrk="1" latinLnBrk="0" hangingPunct="1">
              <a:buNone/>
              <a:defRPr kumimoji="0" lang="pt-BR" sz="4300"/>
            </a:lvl5pPr>
            <a:lvl6pPr marL="10801350" indent="0" eaLnBrk="1" latinLnBrk="0" hangingPunct="1">
              <a:buNone/>
              <a:defRPr kumimoji="0" lang="pt-BR" sz="4300"/>
            </a:lvl6pPr>
            <a:lvl7pPr marL="12961620" indent="0" eaLnBrk="1" latinLnBrk="0" hangingPunct="1">
              <a:buNone/>
              <a:defRPr kumimoji="0" lang="pt-BR" sz="4300"/>
            </a:lvl7pPr>
            <a:lvl8pPr marL="15121890" indent="0" eaLnBrk="1" latinLnBrk="0" hangingPunct="1">
              <a:buNone/>
              <a:defRPr kumimoji="0" lang="pt-BR" sz="4300"/>
            </a:lvl8pPr>
            <a:lvl9pPr marL="17282160" indent="0" eaLnBrk="1" latinLnBrk="0" hangingPunct="1">
              <a:buNone/>
              <a:defRPr kumimoji="0" lang="pt-BR" sz="43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803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 eaLnBrk="1" latinLnBrk="0" hangingPunct="1">
              <a:defRPr kumimoji="0" lang="pt-BR" sz="9500" b="1"/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 eaLnBrk="1" latinLnBrk="0" hangingPunct="1">
              <a:buNone/>
              <a:defRPr kumimoji="0" lang="pt-BR" sz="15100"/>
            </a:lvl1pPr>
            <a:lvl2pPr marL="2160270" indent="0" eaLnBrk="1" latinLnBrk="0" hangingPunct="1">
              <a:buNone/>
              <a:defRPr kumimoji="0" lang="pt-BR" sz="13200"/>
            </a:lvl2pPr>
            <a:lvl3pPr marL="4320540" indent="0" eaLnBrk="1" latinLnBrk="0" hangingPunct="1">
              <a:buNone/>
              <a:defRPr kumimoji="0" lang="pt-BR" sz="11300"/>
            </a:lvl3pPr>
            <a:lvl4pPr marL="6480810" indent="0" eaLnBrk="1" latinLnBrk="0" hangingPunct="1">
              <a:buNone/>
              <a:defRPr kumimoji="0" lang="pt-BR" sz="9500"/>
            </a:lvl4pPr>
            <a:lvl5pPr marL="8641080" indent="0" eaLnBrk="1" latinLnBrk="0" hangingPunct="1">
              <a:buNone/>
              <a:defRPr kumimoji="0" lang="pt-BR" sz="9500"/>
            </a:lvl5pPr>
            <a:lvl6pPr marL="10801350" indent="0" eaLnBrk="1" latinLnBrk="0" hangingPunct="1">
              <a:buNone/>
              <a:defRPr kumimoji="0" lang="pt-BR" sz="9500"/>
            </a:lvl6pPr>
            <a:lvl7pPr marL="12961620" indent="0" eaLnBrk="1" latinLnBrk="0" hangingPunct="1">
              <a:buNone/>
              <a:defRPr kumimoji="0" lang="pt-BR" sz="9500"/>
            </a:lvl7pPr>
            <a:lvl8pPr marL="15121890" indent="0" eaLnBrk="1" latinLnBrk="0" hangingPunct="1">
              <a:buNone/>
              <a:defRPr kumimoji="0" lang="pt-BR" sz="9500"/>
            </a:lvl8pPr>
            <a:lvl9pPr marL="17282160" indent="0" eaLnBrk="1" latinLnBrk="0" hangingPunct="1">
              <a:buNone/>
              <a:defRPr kumimoji="0" lang="pt-BR" sz="9500"/>
            </a:lvl9pPr>
          </a:lstStyle>
          <a:p>
            <a:pPr eaLnBrk="1" latinLnBrk="0" hangingPunct="1"/>
            <a:r>
              <a:rPr lang="pt-BR"/>
              <a:t>Clique no ícone para adicionar uma imagem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 eaLnBrk="1" latinLnBrk="0" hangingPunct="1">
              <a:buNone/>
              <a:defRPr kumimoji="0" lang="pt-BR" sz="6600"/>
            </a:lvl1pPr>
            <a:lvl2pPr marL="2160270" indent="0" eaLnBrk="1" latinLnBrk="0" hangingPunct="1">
              <a:buNone/>
              <a:defRPr kumimoji="0" lang="pt-BR" sz="5700"/>
            </a:lvl2pPr>
            <a:lvl3pPr marL="4320540" indent="0" eaLnBrk="1" latinLnBrk="0" hangingPunct="1">
              <a:buNone/>
              <a:defRPr kumimoji="0" lang="pt-BR" sz="4700"/>
            </a:lvl3pPr>
            <a:lvl4pPr marL="6480810" indent="0" eaLnBrk="1" latinLnBrk="0" hangingPunct="1">
              <a:buNone/>
              <a:defRPr kumimoji="0" lang="pt-BR" sz="4300"/>
            </a:lvl4pPr>
            <a:lvl5pPr marL="8641080" indent="0" eaLnBrk="1" latinLnBrk="0" hangingPunct="1">
              <a:buNone/>
              <a:defRPr kumimoji="0" lang="pt-BR" sz="4300"/>
            </a:lvl5pPr>
            <a:lvl6pPr marL="10801350" indent="0" eaLnBrk="1" latinLnBrk="0" hangingPunct="1">
              <a:buNone/>
              <a:defRPr kumimoji="0" lang="pt-BR" sz="4300"/>
            </a:lvl6pPr>
            <a:lvl7pPr marL="12961620" indent="0" eaLnBrk="1" latinLnBrk="0" hangingPunct="1">
              <a:buNone/>
              <a:defRPr kumimoji="0" lang="pt-BR" sz="4300"/>
            </a:lvl7pPr>
            <a:lvl8pPr marL="15121890" indent="0" eaLnBrk="1" latinLnBrk="0" hangingPunct="1">
              <a:buNone/>
              <a:defRPr kumimoji="0" lang="pt-BR" sz="4300"/>
            </a:lvl8pPr>
            <a:lvl9pPr marL="17282160" indent="0" eaLnBrk="1" latinLnBrk="0" hangingPunct="1">
              <a:buNone/>
              <a:defRPr kumimoji="0" lang="pt-BR" sz="43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5760723"/>
            <a:ext cx="7290911" cy="32834107"/>
          </a:xfrm>
        </p:spPr>
        <p:txBody>
          <a:bodyPr vert="eaVert"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5760723"/>
            <a:ext cx="21332666" cy="32834107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/>
            </a:lvl1pPr>
            <a:lvl2pPr marL="2160270" indent="0">
              <a:buNone/>
              <a:defRPr sz="8500"/>
            </a:lvl2pPr>
            <a:lvl3pPr marL="4320540" indent="0">
              <a:buNone/>
              <a:defRPr sz="7600"/>
            </a:lvl3pPr>
            <a:lvl4pPr marL="6480810" indent="0">
              <a:buNone/>
              <a:defRPr sz="6600"/>
            </a:lvl4pPr>
            <a:lvl5pPr marL="8641080" indent="0">
              <a:buNone/>
              <a:defRPr sz="6600"/>
            </a:lvl5pPr>
            <a:lvl6pPr marL="10801350" indent="0">
              <a:buNone/>
              <a:defRPr sz="6600"/>
            </a:lvl6pPr>
            <a:lvl7pPr marL="12961620" indent="0">
              <a:buNone/>
              <a:defRPr sz="6600"/>
            </a:lvl7pPr>
            <a:lvl8pPr marL="15121890" indent="0">
              <a:buNone/>
              <a:defRPr sz="6600"/>
            </a:lvl8pPr>
            <a:lvl9pPr marL="17282160" indent="0">
              <a:buNone/>
              <a:defRPr sz="6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19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59584" y="8901116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511440" y="8901116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73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21661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11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02807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19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97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40046"/>
            <a:ext cx="29163645" cy="675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9584" y="8901116"/>
            <a:ext cx="29163645" cy="28513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203" y="38844855"/>
            <a:ext cx="756094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384" y="38844855"/>
            <a:ext cx="10261283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endParaRPr lang="pt-B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2903" y="38844855"/>
            <a:ext cx="756094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slow">
    <p:fade/>
  </p:transition>
  <p:txStyles>
    <p:titleStyle>
      <a:lvl1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2pPr>
      <a:lvl3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3pPr>
      <a:lvl4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4pPr>
      <a:lvl5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5pPr>
      <a:lvl6pPr marL="216027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432054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648081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864108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203" indent="-162020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rtl="0" eaLnBrk="1" fontAlgn="base" hangingPunct="1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8013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11300">
          <a:solidFill>
            <a:schemeClr val="tx1"/>
          </a:solidFill>
          <a:latin typeface="+mn-lt"/>
        </a:defRPr>
      </a:lvl3pPr>
      <a:lvl4pPr marL="7560945" indent="-1080135" algn="l" rtl="0" eaLnBrk="1" fontAlgn="base" hangingPunct="1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21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188148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404175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620202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836229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5760720"/>
            <a:ext cx="29163645" cy="576072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pPr eaLnBrk="1" latinLnBrk="0" hangingPunct="1"/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11521443"/>
            <a:ext cx="29163645" cy="2707338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eaLnBrk="1" latinLnBrk="0" hangingPunct="1">
              <a:defRPr kumimoji="0" lang="pt-BR"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F0088-9680-4CBE-BFFD-1D46C62B3685}" type="datetimeFigureOut">
              <a:rPr lang="pt-BR" smtClean="0"/>
              <a:pPr/>
              <a:t>03/09/2025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eaLnBrk="1" latinLnBrk="0" hangingPunct="1">
              <a:defRPr kumimoji="0" lang="pt-BR"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eaLnBrk="1" latinLnBrk="0" hangingPunct="1">
              <a:defRPr kumimoji="0" lang="pt-BR"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46958" y="3"/>
            <a:ext cx="32451012" cy="41608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fade/>
  </p:transition>
  <p:txStyles>
    <p:titleStyle>
      <a:lvl1pPr algn="l" defTabSz="4320540" rtl="0" eaLnBrk="1" latinLnBrk="0" hangingPunct="1">
        <a:spcBef>
          <a:spcPct val="0"/>
        </a:spcBef>
        <a:buNone/>
        <a:defRPr kumimoji="0" lang="pt-BR"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113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0" lang="pt-BR"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kumimoji="0" lang="pt-BR"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pt-BR"/>
      </a:defPPr>
      <a:lvl1pPr marL="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313208" y="11731657"/>
            <a:ext cx="15553728" cy="25068381"/>
          </a:xfrm>
          <a:prstGeom prst="rect">
            <a:avLst/>
          </a:prstGeom>
          <a:noFill/>
          <a:ln w="28575">
            <a:solidFill>
              <a:srgbClr val="CCEC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24" tIns="45710" rIns="91424" bIns="45710" rtlCol="0">
            <a:spAutoFit/>
          </a:bodyPr>
          <a:lstStyle/>
          <a:p>
            <a:r>
              <a:rPr lang="pt-BR" sz="60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Rounded MT Bold" pitchFamily="34" charset="0"/>
                <a:cs typeface="Aharoni" pitchFamily="2" charset="-79"/>
              </a:rPr>
              <a:t>Introdução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lnSpc>
                <a:spcPct val="150000"/>
              </a:lnSpc>
            </a:pPr>
            <a:r>
              <a:rPr lang="pt-BR" sz="6000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Objetivo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</a:t>
            </a:r>
          </a:p>
          <a:p>
            <a:pPr algn="just">
              <a:lnSpc>
                <a:spcPct val="150000"/>
              </a:lnSpc>
            </a:pPr>
            <a:r>
              <a:rPr lang="pt-BR" sz="6000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Método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60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07975" y="6407648"/>
            <a:ext cx="31709189" cy="1107975"/>
          </a:xfrm>
          <a:prstGeom prst="rect">
            <a:avLst/>
          </a:prstGeom>
          <a:solidFill>
            <a:srgbClr val="134EAD">
              <a:alpha val="49020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24" tIns="45710" rIns="91424" bIns="45710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tx1"/>
                </a:solidFill>
              </a:rPr>
              <a:t>TÍTULO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684301" y="9451955"/>
            <a:ext cx="31179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pt-BR" sz="4000" b="1" kern="0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AUTORES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6274033" y="12673708"/>
            <a:ext cx="15910749" cy="23102715"/>
          </a:xfrm>
          <a:prstGeom prst="rect">
            <a:avLst/>
          </a:prstGeom>
          <a:noFill/>
          <a:ln w="28575">
            <a:solidFill>
              <a:srgbClr val="CCEC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24" tIns="45710" rIns="91424" bIns="4571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42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haroni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pt-BR" sz="6000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Resultados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pt-BR" sz="6000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Conclusão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</a:t>
            </a:r>
            <a:endParaRPr lang="pt-BR" sz="42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054" name="AutoShape 6" descr="data:image/jpeg;base64,/9j/4AAQSkZJRgABAQAAAQABAAD/2wCEAAkGBxQREhUUERQVFRUVFRwYGBgYFxwfGRsaGB0cGRgeGBwgHSgjGx0lHBcYITEiJSorLi4uGx81ODMsNygtLisBCgoKDg0OGxAQGzQkICYsLCwvNCwsLCw0LCwsLCwsLCwsLCwsLCwsLCwsLCwsLCwsLCwsLCwsLCwsLCwsLCwsLP/AABEIAL4ApAMBEQACEQEDEQH/xAAbAAACAwEBAQAAAAAAAAAAAAAABgQFBwMBAv/EAEQQAAIBAgMFBgMGBAQDCQEAAAECAwARBBIhBQYxQVETImFxgZEyQqEHFFJyscEjU2LRM0OCkrLC4SQ0RGRzk6Lw8RX/xAAbAQACAwEBAQAAAAAAAAAAAAAAAwIEBQEGB//EADQRAAICAgEDAwIFAwQBBQAAAAECAAMEESEFEjETQVEUIjJhcYGxkaHwI0LB0SQGFVJi8f/aAAwDAQACEQMRAD8A3GiEKIQohCiEKITyuQhRCcMXi0iW7sAPqfIc6XbatQ250JJULHiUkO9aOSFQkLxswzD04fWsh+uVI2ip18y0MNj7y3wO0Y5vgbUcVOjDzH71qUZNdw7kO5XetkOiJ2xE6xqWchQOZpr2Kg7mOpBVLHQi1tPeBjfIREg+Y2zHyvov1PlXncvrn3dmON/nL9WH7vKeaX5m7RvElj7a/pWJ9ZlWNy/MuipFGgJK2ftiRLdlJnFr5JCeHg3xDz1FaGP1m+g6uGxEW4qNysZNl7bjmOXVJLXyNx8Sp4MPKvTY2ZVkL3IZn2Ush5lpVqJntEIUQhRCFEIUQhRCFEIUQhRCeGiErtsbTECi3ekb4F6+J6KOZqpl5SY9Zdo2mo2HUWxvJIp700XiCoA/4gfrWAvW8kn8HEvHDTXmdMRtUYgDPGrWBAaOUjj4ZdPc127qtFo1fWYLjMh2jStgYocraZicvev42JsNefCsHJCWEtUNAS4u/wDceZy2nMAMoNn+U8xfTQ3BHoalgmxW71OhBgD5nRhI0YIbv24uCdedrtp9alblmy0+qxI9pxa1X8Ilc+IyOqMpklN7FuFteA4W5EU8Vd6FlIC/lO+JzkVnYFmyKTZlPQjgdLXHLhUwVUfaNn2nNT2XDxKM15DawBzcSeBBHM2tp61Ov6i08LObUT6O0QuUTglD3le1mHQtbgf6hzrpwb6z31cH/PE53qeDGfZ23ZIwMxE0Z4G4zgeB4OPY+Jq9i9cKn07xzKtuGG5SMWC2tFLorAN+FtG9jx9K36smq0bQ7lF6mTyJNvT9iLntdhCiEKIQohCiEKITyufrCUu8O2+wGVbZ2F7nUKOGYjnroBzPlVLNzBjpsck+I+ig2GJE+P7R7ZmYsAWYC7MNdL8FHHQcNa8tcbbSbLP0mqqhBpZ6JWKgqiqGXg3I/L+/1NV+xQxHdsycixBWbSKNhwDDTu5rdOPw38COtqtmmwV72ZEMN+Z9tEuhSNLkAhgeBYnKR6gHyBpClvDE/E7sSVs9Gdi8hBYXsuhFjoCDzBFtfOq+SQi9qCdGpZ1nSc54mASLlb3HEHqOhptVpqbYnPMj7G2XF2hGLzG+ivm7pB5OLCzePA/r6vpuTjWgKw00pZAtXlY54bYOHRsyRgGxB6EHjccDqAfMV6Ba0U7WZ5sY+ZNlwiNbMoNjceF+Pvz61IqDIAkSj2huojEtA3Yk8VteNvNNLeYtVHK6fTfyRpvmWK8ll8yon3UxNrI0XkWJX/ay6ehqgvRtHz/3LAzV+Jd7L2CyZWklkuLEordy/wC49q1MfF9L/cT+sqW3BvaX1W4me0QhRCFEIUQhRCQdqbQWFbnVjoqjix/t40q20Iu5NELGIEn3jEPnWJnL5mvwDZdAL8AutvLhzNYNmHfkv3vNJbK611LiDdaZg/aMoJSy6/MRre3AXOvgKdV0cAjuPEU2YPaWuz91ok1lJlbPnFxYDSwFhxHnWhRg1VeBzK9mSzS2m2fE65Ci5TxFuhzfqL1bKDXiIDHe5BbdyAljltmBvY8zzHQjgOlJOJUTsrGeu/zIu2MBhYQHdSGtlXKTe5t6X4a1WyqMVUPqDzGVWWsdKYsybQA+BXkXrYBhy1F7HzHsK8nkYNXdutuPzmmjt4YT2HHXvnUqAdGPDXhfodbVUbEPAQ7Mn3D3nBp2Duiq1yQRmFgBYXNiOHD3vVp8QoqmzicDBvwyVHth4RZZOAvZbWPkrX56aH2q9h5eUD218j84m2ms8mNuw8dPKP40WQZbhzoT/ouSPf0r1GO9jLuwaMzLFUH7TLarEVC1c1Ce12EKIQohCiEKIQohCiE5Ph1JuVBNstyBwPEeXhXCIbM+wLV3UJ7XPaE9rsIUQhRCRcfgI5gFkXMAbilvWr8MJJWK+JAfdyAyI4W2T5fkNlKi6npe/mBS/pag4fXMn67a1LFcHGCCI0BHA5RceVN7F+IvuM447ZcUxUyIGKm4PA6eIqFlNb/iG51XYeDPcFsuGEkxRqpN7kDU343PGpLWifhEGsZvJkymSM9ohCiEKIQohCiEKIQohCiEKIQohCiEKIQohPL0QlTitsEsY8MnayDRje0aH+tuvgLmueISDiEJ/wC84pieccPdUeF9WPncVQyOp49PDNzHJQ7+BImTBE27NnI5lySPdr1Qb/1DUP8AYdRoxG3rY3OsUWH/AMuSeE9Q5I9Q1x9KdV1vHc6b7f1kTiuPHMmpjJ4Rd8uJi/HGLSDzS9m9NfCtWq1LBtDuVypB0RLbB4xJkDxsGU8x+h6Hwqc5JFdhCiEKIQohCiEKIQohCiEKIQohCiE8JohKTb29WGwekr3c8EXVvXp61wsBEW5CV+TIu6+9L49i0eHKQKbdo76k9FUA3871xW3OU3epyBxO+OxhxDNHG2SFNJZRxJ5pGevIty4DWo22rUpZjqWlUk6EX9vbwrhobQJ/DRgpVCL942u3/wB515m7OtzLfSQ9o/mWX7MdO9hs/wASjwO3QcQVL3jlCmHTgeDqehB61mZGCRTsDkE7/wC5OjMBu1vgjiV//wDKm++ySJHlGZm7S4swMdgvG579varQyqPpQjnZ44/eVfprvqiyjjnn54nXdXDthxLJKrRqI1zZuLOoJkf1Jt5Cl9QZLyldZ3z/AG+IzBR6gzuNcf3nbd7e+UF5JBljzWQhTfMWsEt8xtY6cKstjPjFfQb7tc/9xVOb6u/UH274jxGSxM2Gss3F4/klH7N0b3rZwOppkDtbhoy2kryPEvMBj1njzpodQQw1VhxDDqDyrV8RET8fvzPg5jFjMMLcnjY2ZeRUMPcX0pbP2nRmdbnGl+11jTsTbsOLXNA4a3xLwZb8Mw4jhUwdy5Vclg2plleuxsKIT2iEKIQohCiEKITlFOrFgpvlbK3gbA2PoR70Tm9yg313nXAw3FjK4tGp68LkdB9aizaERkX+kv5zJ93d3MRtOYPIHCXvJKeB/Fr8zeA4c6UFLHZmZTS1jbHI9zNdxqiJI8Jhe4WFrj/LjHxv58h4mmk9o3NlFCgBYsb2bZ7CNY8OoKR2uAe8E+Z8oNzz19a8vkX/AFt3b4UePzMtWN9Ond5J/tEzY2yzK0vZupgkQB2Niwuc1mN/8Rc3xcNPCu5OQtaqCPvB41/niU8eguWIP2Ec7k2fbMWHGTCIvjIRxPC46nTjUKun25B78g8fEr5HVqsYenjrsj3lbJt3EE37Vh5WA/StBem4yjXbMpur5jHffqScJvNKuklpUOhBGtvP+9V7ukUtzXwZao67cp1Z9wk6bCpNGZsJftFBIj07rvbMwH4rXtra9UPUsocV3+PmbC+nk1+pQefj+ZL3aRsKHlmYwqxGUSPqLcWY3tmY8hSsm/vtUY/JHx/EtYlZrUtdwD8xyjxwUjFxkFGsMQF1FvllHlpfw8q9R0/L9ev7hph5ibU7TseDJ+9Gwkx0BQkBh3o36H+x4GrzDY1KWRQLk7ZlKRYrZOIWRkKkaX/y5FPEZh/+jjakDaGYapdiWb1xHndDfs4zEPFJGsYIJj1NzbirdTa50twtrxpyvuauNm+q3aR+kb48YrSPGDdkClh0D3y/8Jqcu9w3qSaJKFEIUQhRCeGiB+Zn2423RJjNokn+GX7UEnQBAEJ8iFB9KgG2ZTpu7nYSXsLdxcY/37HLneTWKM3yxx8Uuv4rG/T3rvbCunvPqWc7/tGnC46E51iZCIdHy2yrpexI0BA5cq7LSlfAi1iccUhkxJBLzi6rzES6RqPFuPm1Y/VsntUUqeW/sJapXW3PtM0WMYqYNEcszupdXvmQqAWKHjlAuLNVEt9NUQw+0DjX/MoBfXs2v4j/AJxLDePaCoDh4AFQfHl0uTqR/eo9NxWc+vbyfaVusZ4X/wAenge8oYIWdgqC7HgOZ8q2WcKpJ4nn66ntbtXkxw3c3Rf+IcQuW6FVFxe55+leez+tIpUVHfPM9FgdKKhjaOTF/aWwJ8OC0iWUG2a49K1sXqFN/CHZmVldOtpBYjiQ8BjGhcOh1HLkR0NOyMdLkKsIjEynx7A6xg26O3SPFK4yILFShYhiRwUaX5a6WPrWFhj0LDjsOT4M9bewya1vU8e4lnuFt5WZohHlhC2tcnusSCH5A87dKexOHethbezoyWNb9QpQDQHiPe77lM+HY3MJGQ8zE3we3w+leqVgw2Iv3kbbz4bF58DNJkc5SASATzUpfRtRw8DpXDo8GVrglgNbHUqMFu3HszFwSRZmilBhYvqVc6o17C2Yrl9QOYripoxFeOlDgr48SHuxtm+18WrGwlYoPzQEqPpnqKt9xEVj37yXU/5qaNTZqQohCiEKISp3qxZiweIddCsTWPQkWFvHWuN4irm7ayZhmxNpCCOcDXtVyHl3Mwz+V1BHrSFbUxK7OzfHkSx2hvXjscwjQlUeyrHF3RrplHM8hx613vY+I05Flh7d6PsJo+H2MMHgosInxzuFcjnm1lI8AikU0cDmatFXpoBKje54cQ5gaXsyuUpYgWsSqcdDqDpXj78i45LXIvcPH9JpOlTVipm0fMqlQ4SB5JGjkcDLHIB3mB4ZjfXXXyFJVvq71QbA9x7RNp+kx2sbRPsYmsxJudSdTXqVUKNCeHdy57j5gptQQDwZxWKnY8zSNk7yRx4aI4mW7sPNrX0LeleNzOlWWZDekuhPZ4+bWlKm1uTFrfjHGWYZXzRZQUsdNePrW10fG9Krkab3mN1q8u47TtdRbrZmJL3dbEjM0D/BKpH+q37i/rasfqtB7fWXys3+iZOmNDeDOYxLQTFZsQypE9lRQMzgDujIo7ot1OotS2Rb6e5E2SPPxNIOardO2gD4+ZpeGxWuGxA69g/5JNUJ8mCj1rV6RcXo7D5Xj+ktXgd+x4PM5faLu0cVEJIheWLkPmXmPPgR6jnWk67Eys3GNibXyJmSbexIjMXasyXGj65WUggqTqCCB7UgORwZjJl3J9hP9Z7s3HMcbHNwZsSHNurv3gPDvEUA7bc5XZ/5CsPmb5VqeohRCFEJ8LKCSoIJFri+ovwuOVE5sSLtnAieCWJtA6Fb9NND6Gxrh8SNihlIMw3d7dyXHOUitkGrsRoAevn052quFJM89jUta3HtNb3Z3Pw2BsUGaUj42tfxyjgo8vUmnhQJuVY6V8+TOu0pb4rwgw5b/VKco+in3qtm2+lQzflLlS7YCZPvPIzTs0kNgrBUORwzDqJAbA6m1YOCoWnatv3/AHlfNJa77l/L9pJ3oyxLDh0uFRL2PHoL+xo6Upsd728k6lPrlgRUoX2G4vVtzzU+o0LEAC5JsB4nhUXYKpY+0kilmCiMsm6fxES/CNbj8Nla2vAMWH+mscdX5G18zXPTCQT3eJC2/sP7usbKxYNdWvydSQwFuWn0p+D1D12KsNHyP0lfMw/QUEHY/wCZS1pzPn3DKUYMOKkEelLtTuUr8xtFhrsVh7GXu9aoXhmIJEiXHfyIDa92KqWJseRFYnTyy91W/B/eetzu2zst+R+0Z90nabBOhUISjZAAbfwzdCL6+OtWenuKsxqwfxDf7yyrGyhWI8cR/wBnYntYo5Pxore4Br0kRF7b+6mFxod1ISRSwMkdviHEOOevr41BkBlPIxKrhs+Zj+FzdsqwkFxIMh0FyD3D3tASQLA86QBpuJg1oVfS+fabpDtFoMIsuNKq6oDIRwv4dSeg51ZnpFftQF/MnYHEGSNHKlC6hsp4i4vY+Nd3GLthuSKJ2YbtneeaLac8sDFWLmOxF1IjOUAjgR8VIZyDMazIdLGYHiaDgt7VxeAxEgsksUTB16MVOUqeYJ9rEUwMCJdTJFlJb3i5hN4E2Ts6EIFafEAy6/Kp7oZxxsAAoHMg+NcB0Iit/QoAX8R5kj7L9qS4vFTyzyF27IAX+FQW1CjgOAvahG3uTw7Hsdu6MOKk72Mc/wA1I/REDH6tWX1p9Y/aPczZxh9/MzLAxLJiY8kkpR5Mw7UMA41JCMDY24gEchWdazV4x7hzr2lOsB8gdp4J9587zS5sTJ4WX2A/erXS07McfnMXrVnflMPjiVVaMyZf7p4YZnxD/Bh1LDxciyj3187Vk9Uv+0Ur5b+Jp9No2xtbwv8AMbOzKxyIfiXCBj+Zy7N9b154vtlPt3ED9NTdQHTD37QZ87QwgnWWH+bGs8Z/qACtb2W/5qbVaaXW0exKn9PaLtr9as1n3Gx+szdlsSDoRoa9gpDDYnlGBB0Z5U5zzG3C4dsRg4lEvZhHsxvxUX089V9q8xbYuNmMSu9z2uGpyMJNNrXEu9ycMsEuVZ+2JIzXYEjSx5mwNSoynbKRinaORLVdKpUyhtxw3WNsOE/lvJH/ALHYD9q9lKhmfYneRsPi2xUGYxTECaI8pFGVlPRwF0POx9FFu0zGtyTVb3ryp8yg25hZsRKJkVFhmn7OFkyquZySgYA5gQB3r872qJ2eRE2q1hDDwTxLtUaaeHAyTdpBhSzTOT3TlN2BJ+VfgF+pqW+dR22dxWTwvmaBu7tw4yNpUXKnaMqXBuVW2p10JN9KkDvxNGq71F2viXlTjzMI+0DY8mGxUhJASRzJGxGhubsL3tcEm46EVXdTvcwsqkJaeCQZG3el/hYrL8P3a3mS6/8AWhJCoEB9/EgbZxXbyLYiyIqa/hUKeHn+tcYztjnyfbxNJ+yHZbKs07Xs9kW/MLqSPC5tp0PSmVDUudOQ9pYjUsNouBh8UxNgcRKSbX4IBw58OFZHW99tY+Wm7jkfcfyiBu9HF97jytCx1IKRMuuU6Bg2W4B1FZ+cz/TsDv8ArKeIqi8Ea/YSDtdrzynq5rUwh246D8p5vqTd2U5/OQxVrYA3KQGzqPkeB7KHC4T555BJJ5L3z6CwHpXkrL/VstyD4UaH8T0yU+mldA8sdn+Zcp358YOkaJ/8C3/NWeQVqqPy25fB3ZZ+krDiMmGwOJ/l5Uf8rDI1/UCrYQPddT88j9uZU7itNVvxwf4lBvzs3sp86/BL3h0zfN/f1rZ6LkmynsbyvEyurY/p2948GLlbPiZUYcGiPs+VZSQoe9wLm9wRpz1HCsHKLLnqVHOp6vpoVunlW8bkzcNVjxBBVllYKbZVVcga1wFJ1uw413NZi9ZHKhh/Uy3gBR3gjRIml7vafeB0xMh/3Wb969VIzPN/9jNhJ2mRbwzm7D5c51INuF9WB6k0pwQdzDzaTU/ePwnzFAYll0RmCiQSKD+JbhT5gH1pXcR4meHKDSniScLO7J2MILPOwzkfE9vgQeFyWJ5ki+gruyRoRgZiOxfLeZte7WyvumGjh4lRdj1Y6t9TVkDQ1PQ0VipAoloDXY6Q9r7JixUZjmXMp9weqnka4RuQsrWxe1hMp3k3Qm2eJHiYSQOuRydGW5BBI58ANPYUpl1Mm/GNKEjkT43M3IE47fFWTDrqS2hcL4n4U6nz864q+5nMXHZ/vfhYxy/aAgngw2CjTsjKkZc3ChSwU5FFuR0JPoan3jepb+tUOEUcfMnY+4gxOUAsuIlsDwvlBF/esbroBWsn/wCU2cfem18RE3eaYTwrKFCAtl/wgczKWOitflpYcKoZwrNLFDzx8yrhmwXKGGhKvay2nlH9Z/WtXCI9BP0nmeojWS/6yy3N2Z2+JW47kffb0+Eep/SqfWMr0aDryeI3pWN614J8Dkxs2ZJ942jNJxWBOzXzPxH3zeleeyl+nwVX3Y7M28ci7MY+y+JJ2Ac82NPWYL7Ll/al5g7a6B+kZi6Z7j+ZkPZGH7fZ0kXQyqPMMWH1tTb39LORh7gRdK+rhsvwT/aR1j+/bNA4yxaeOZNPqv1p/f8ARZ/H4W/5iOwZeF/9l/4iDXrgQRxPMne40bBlVMHK0iZ1zarcajQczavO9RV3y1VDo6nrukMqYTMw3zLDc3FYd5LYeAxaglsose8BYMOP/Sk5FGQllfqPv7hNDEtoZW9NNcTQNgfFiT/5h/oAP2r2olWcd4MeqzYaCQBo8QXRgQCNFBX6mgxNrDYU+DMl3w2bDhcU0MLlwOIPFCdcpPPSx8rVWsXR4nn8zHWt/sMb/spwuFYM6sWxKjUEWCKSQMmmt7anX0vq2tRNHp1VYHcOWmj5qbuau5kW19u4nZONmRGzRM5kVHuVs/eIH4dbgEexpTMVMybbrKbdDxGzYn2jYWawmvA5Hzapy+fgBrztUg4lmrOrfzxJe/8AaTZ8rKQRZWuDcEBhzrr+JLM5oYiJe8W3SNk4SOM/4gIf8sWjD3I9qWzfaJStu/8AHVR7xDwuZWLrb4rjrZTcW9b0vwZQLBSoM2VhnTFC3xOkvpLGo/a1UetL/od3wZ63E5OvkTOth4cJiECQGTI9jKJXKp8pJuoUkC+lZ2W3dSdnWxKuMvbcNDepy3miy4mTxIb3F/1vVvpb92MJidZr7Ms79+Y47Bh+5YB5mFnZS/vpGPqPevPZthzM4VL4E1MRBi4ZsPkxEwu0ZYmLpIyEm5IPHzr1NmLVaoV13qeervtRtoeZJwu3sRFmKSFc7ZmNhqx9KU/T6H0GHjxLAvyqwSN8zim1JghVZGCMxYgaAk8dRTPo6SwYryJAWZPYdb0YwfZ3tDLM0ROkguPzLr9Rf2rH6/j91QtHtNDo1xW01N7yu3v2Z93xDWHcfvr68R6H9qu9IyvXxx8jiU+qY3o3n4MlIjLs4ZUV88lyGXN3c2pC/MRl4VTtIbP3vWh7TexEKdPA1vZ95ZfZ5h/4x/hBRdbOIymYakgqTysNR1qdw78itd758SxhfajnQ/UTQN2NYnf+ZPK48i5t9BXq5AzL9sbffF4fMx/i4fE51PMRuTlP+lwg9RSWbcwsjINiE+6mQt7J2xOTGCNFVwEcr/NVSWzAnQkDQ/hqLHYi8h/UUWAef5lrs3HHZ2EZFhMeNnOReObLoFJU/AbkgKONr1NT2jRlhLfRTt19xmsbPw/ZRRx/gRV/2gD9qZqa68AbiV9q+we2hXEIoZoQQ4POM6k/6SL+RNQsXiU86osncPImQB7EEEED5RqdaQJjkdw5lrsfb0kMbxAkxyhkeNr6Zr2ZQeDA69DUgxjVsdO4eVnk8pbCqb3ELtp/TKAdOlmjb/cKDyIpR31gfBkfY+zzO8UUcbMXZV4GwBIBY8wBqSa4BsyaK9luifebbi8MExGQcJcLlH5oTcetmHtUc6r1Mdk/KempPawmUbxP2eIKAFiWzDNI5Cg63EaWt4XJrEwx30bP6SvmE13aEsN6FGaCcqSGUBgdL271vC9zSumEhXoH5yt1tB3V5HnwJ33p3lTEwIkQK3a7qRwy/CPGo9N6W+Pez2c/EqZ/UVvpVE/efO52yVa0zLdlzOL66Ad3TUXu0bXsdDW2lhYk/tL+FiqlKkjk8xtxWLaWN0dLoUbQgFdF04JYa66ka+YFTl0qCNS2iYgBQO6LCwj7vw3/AAH9aidwAA4mc7xYUYTEJNEuUiZ72/pkcDTgLog96ReptBQ+4lHMRalFoHgz53u3gTF5EjQ906MeJvpYDp/as7pnT2wwzMfMz87NXLZUUT73gwsQihglkMYRL5uzLDNa3xfLrf3qviWP6tlqDezN2+pFpSpzrQl3uGvZYeSYvnCq7gjNlFhlAXMSbXBq9ij1c7u7ddo/mMqUpj63vZj9sPDdlh4kPFY1v52u31Jr0kTqYVtCBoJpY2BGVmQ3HEXNj7WINVTw08s/2XMv5mcoseQipbMomEpU8CQAov4EZhQp0IJZ2r2n2O5fbPx8cUhxmLbtpyc8cQPA8mkPBR0Xjax6VMHXJllHRD6th23sJou7mGmnhE2KdhJKc4VSVVVNsoAB6C+tzrTQNzWq73XufzGSRAwsQCDxB4VKWpn22/s0V2LYWQRg65GF1B/ptqB4Upqt+JmX9NVztTqLkn2YYwnVomtw75Ht3f3qPpGI+gtXhCNSoxmyZsG0mHxC2MyALYgg3YZWv4EN71zRU6iCjUv2EeZpO1MDFsrZ8xgFpTHkEnzl2Fgb8rXuBw0puu0cTVZEx6iRFfdrfKSZYhiTeSFg6N8zJbLKG6nKSfTWuK3dwZDGyiz9hkvfTZMjSjsQxDclcItjqCzWzEcrCvKl0xb3Szx5E1r6bLlVk8+JFOxX+5mJ2zSAll46G9woJ14XGvWqSZ6DLDqNDwZ2/BZ8M1tyfaJixliF5sQvubV6pnAQtPGY1Be4Ifmalu5hGEIyohRkABZ8t+9mNhY3AARQeeXpY0mvSoN+Z7Bho6E6bVmSFGLLHfRbxyBiM7hdQQDqWy6aai+nBwYb1uGjO6QM5JWZOOgMsdxyAOWK3DTnUe8e0NRa38hJRs4UMWaRcrXFlEZNjpr3ZNP6qVYyh1b/ADmJyKzZQy/5xFzdjA9rOCR3U7x/5R7/AKGq3VMn0qde54mJ0bEN2QGPgS92vsjEF3khmPe/yzbJYAACx043uaxcXOoVQrr4956nJxLmYsjftGbA4AJh4MOoA7Z1BA/lx95z5Ei3+qvRdHrPa1zf7j/b2ibvtAT4EY8ftuCESZ3H8JQzgakA/CD4m2g4mtgnQlR7VUEn2mdfaKYZYsNigQk0yAmPmUIuCdPlOlzxuelKtA8zJ6iEdFsHBiXBhGkOWNGc8LKpJ+lJCk+JlIjuftG4/bobgMWEuMGVQQRFzJ49/oPD3pyV68zWxOnkHut/pNMtTpsz6ohPKIQvRqEU/tG2H95w/aIP4sF3W3ErxcDx0B8xUHXcpZtPqJseR4itt3a52hsvN8+HdTOo42tYOPDW+nQ9KiT3LKr2m+ja+R5iVutriYQgzEzKh8QzZWHqpN/A0tRzKtQYWqf7TXOyPZtG2smGOQ9WjOsbe31BrH6/hepWLl8j+J63DtKt2/Mq4e07R82Xs9MluPjevJv6XYO3z7y7X63qN367faKm82zWhlE8QGUk3BFwrEEHTobn1Neh6dlC+r0XPM851HHbEu+pqGx7/lKdtoS2tn0GgsiaeXdrX+nU+TMw9ZvPgCfIx0lrZswJBsyqwuNQbEaWPSuHFQyKdYyF88z1toSk3Mh9lt7WsKPpKhxqcPWMje9z7TGzP3QwJa6gCOO/eFjbu9DS3x6UBZvAjq+rZNh7ABzHbY2zPu8OUWMhFyTwzch5CvLZuX9Rfs/hnqcDD+mo0PxHn95ZbJhkkCLIBnPxZeHp6UurHW/I9OvxLK2OtW7fMl4zaSwpPjBqsS9hADwJBsSPAuAPJa+g1IKqwo8ATDybuxWczMMVjnaGzkkyytK7HixAyi/gO8fXwqDMdTztlrNWN+5kPHSyuUSdwezCouosq2FhdRey31GpBB8bhO+IO7OQh/8AyatuJuvJg3d+3WSKRFIy8HJAOboLagW4g05F1NfExTUSd8GOtTl+FEJ7RCccXFnRlDFSykBl4gkcR4iicI2JhW9Ax2GmMc80psbhy7AMt9CCDz6W0pDFhMS5rUb7iZxwG+eMw4BE0lg3B++pF+h1/SuBzOJkWBvtbcmwbaRZfvOHKDNcT4cnQhvjy3+JGGvVTxuK6OPEj3dreoo8+RLn7NcBFJj5ZIwQkYLxK3EZ+7r1I73vXU5MdhLXZcWX2E0HbcJjZcSgzFBllUcXiPGw5lfiHr1pjqGGjNoRV3thmSLPhGBVhmUhbkr0TkG8wa8db0+vGyv9QfafHx+8uW322U/6fkRS2RtRokYYgF4mkKu7vezEahVtdgNL+PKnZOMrsGpOmA41KNGQVUrcNqTzDH7vZh2mFPaRtqBfvC/S/H9abj9UC/ZfwZm5nRSf9TH5B9viUkkDKbMrA+INaq21sNhh/WYrY1ynTKf6SRg9lyynuIx8SLAeppV2bTUNlo/H6dkXHQWXoii2ehdiJJtB4IDpcjiB1NY7XXZ79q8L/M9HRiVdPTuPL/xJewJplYZj28c3fEq3GUkXsyn4R0qpm01MulHay8a+ZoYlj93J7lPO/iOPZMgWKPSecf8AtxfMx6HkPEit7ovTvQT1HH3H+0jlX950PAi79qcgijw2GjFkUFrflGVfXVveti08anneqvpAsSMaV7GAXBOV8wvwu+l/SlN4Ey7B/poB5nzBi0EbR9kju7A52LFhbkgBFr31N9b10MR7SSWALrt2Zoe7GI2lP2YOTC4dQALRgMwHARhy3LmRbzpy7M18Vshtdw0JoYqc0oUQhRCFEJFx2AjnXLMiuvRhejUg6BhoiKmM+zPBuSU7WMn8L3HpmBI9DUCiyq2DUZ84b7McCo74kkPVnI/4bfW9ArEkuHWIvbW2NNsjELiMNd4L6+R4o/gRwbr5awI7DsTPsobFf1E5X3mj7F2xFi4hJCbg6Ec1PMMOR/XQ00EHxNam5LV7lMS9n7z4cSyQtdIzIwaNuMTAnvRnmh424jXleq99KXoUecpy17uD4nLbW7PZuk8AV1XO4Hyuzrob3spvbXhXm8im3G2j7KnXPwJe7EsIdPI51FKOLFRSMyZu5ZpmuAhY959DxUL3RbmKYzYtqgN78D5lQLk1sWX9/iT4t4MTYXjiP/ZzPzBA1sLa68PrVQ4FHsxHOvMsrmXE8qPG58Yjbs7gurKkcckYfKt2ySBSDc301F7VP6Gis9pGyQdb/KLGZc42OBseJ22hu074lXhClJGDsTxUj4rcyHHL9Kji5+qvTP4h4jMjALWhh4PmNOHweH2VFmcWZjdIy1yTyLHkANPC3WtXDwHdhdlefice2uhCqcCR9j72Iwn7IiTFsLqHuO0IF8qaWCqOCk3OtbfcPaZ31asD2efaI+8G8EuNZHmCgouXQWvrcm3Llp4Ul27uJh5V7XEBvactk7UMBvFFEzn5nUuR+UXsPOxNcB17QqtKfgXZ/SMmzH2pij/CUIv4+xjRR5MUzX8r00dxl2s5VvAGo+bA3b7A9pPI88/43JIXwRSbDz40wCalVJQbY7MYRXY+FEIUQhRCFEJA2xtNcNGZHWRlHHIuYjxI5DxoMgzhRsxRm+1LC6dnHK9/yj96WbAJUfPrA3qRX+0+CQMr4ZyhurAlTccwRz0Nc9URJ6lWeCODKOGVUk7fZMx11bDuLPbmAp0kXwGoqP5rEcK3fQf1Eot4sWmIlM6L2bt8aHgH5lT+E9OIPnUWOzuVbrQ7dy8H3l3uDvBOsgw6sGV75Y5PhzWvYN8twDY8L6c6kunHa3Imhg5jb7G/Yx2xhwzgpiEbDlhYrIP4ZB42YXUj1FZt3RqWbvr+0/lN1chtdrcic4924GYukkRugjvm0yC9ha9uZqi3RMjWhZxvfiTF1W99vtqcMLsHBYVSpljVWNyoOYm3DQkk26U//wBotsYNbZ4+OJBLK617UWQ9u73phBkwsJ7Qi4eQWsORynXXlwq/RhUY3Kjn85Qzepdg0T+0QZcYcRLnxMjNc3Y8Tboo4D9qsb7jzMFrrMhvvOhO23cNwmREw6iyLGJAZSACA7re9zwJsOPPjUiPiTtU/iUa9vzjJu3u3CuKjmabDmHIGMbyK7higuhHw6Nc5h0qSoPMt0UIGDEjWv7zTsHDCQDEsduRUC2niKZxNRVXXEl12TntEIUQhRCFEIUQhRCfLCiB5mf74/Z0kxM2FAV7EmPgrHiSp+Vj7eXGlsnxKGTidw2nEy6fAyQuwkzIw4qw4W+vXWkEEeZjW/b9jLOAZgt7WscykGxFtRxtXAeeIAJ37B5lpDtAT6TRyO1rB0U5x+aws48W18eVT0T5EaFL8MN/mJ8JhJInEiLIuRsytkYcDcHw4X41zRBi9WI2wDr9Js27O9EGNQKSolt3o268yt/iW/SrCsDN3GykuUc8yxm2Nhj3ngi8yi/2qUskxW25vVhMMGjwSRyT8AI0uq9SSBZrdBz42qDPrxKV+aqjtTlpmu0cNiGYySpLmc5mZkbX1tSCG3MRktLd7qTIEY15eh1rn6xfcN87llhVwv8AmNMviqof3FA7DGIKSfuJjzuhuxgMR3uyxEgAvmmXLGT4AHvfUU9UX2mtjYtB5AJ/WaJh4FjUKihVAsAosAPAUyaQGhoToKJ2e0QhRCFEIUQhRCFEIUQnlqISHtDZMGIt28SSW4ZlBt5VzW5B60f8Q3IKbo4If+Gi9Vv+tHaIsY1Q8KJawYRE+BFXyAFEaFA8CdCNNa7O6mX/AGh7IwcB7SKTssQe8I0uQT10/wAPz4eF6U6iZGbTUn3KdN+UXsbjMe0SDFnEHDnXUWuv5rXOnAveokt7yu1l/aO/eo87n7e2YqhIQsDn+YNSf/UNwff0qass0Ma/H1peI7qwYaWIPtTJf2DIWK2Lh5f8SCJ/zID+1c0Itqa28ic8Pu5hEOZMNCp6iNb/AKUaE4MeochRLNVA0HAV2OntEIUQhRCFEIUQhRCFEIUQhRCFEIUQhRCFEJD2lh3kjKRytEx+dQCw62vp60GQcEjQMUd3dw1imabFOJ2DXS97fme/FvDUDj0stU2eZRqwQrF3OzHcqCLEAjpypk0ONRf2ruVg8RctFkY/NGcp9QO6fUGoFQZWsw6n5IiziN1cZgbNgsXZLgZX4a6cLMp49BXO0r4MqtRZRyjcTQMAX7NO1Kl8ozFfhLc7X5VMTSUntBMkiuyUKIQohCiEKIQohCi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6" name="AutoShape 8" descr="data:image/jpeg;base64,/9j/4AAQSkZJRgABAQAAAQABAAD/2wCEAAkGBxQREhUUERQVFRUVFRwYGBgYFxwfGRsaGB0cGRgeGBwgHSgjGx0lHBcYITEiJSorLi4uGx81ODMsNygtLisBCgoKDg0OGxAQGzQkICYsLCwvNCwsLCw0LCwsLCwsLCwsLCwsLCwsLCwsLCwsLCwsLCwsLCwsLCwsLCwsLCwsLP/AABEIAL4ApAMBEQACEQEDEQH/xAAbAAACAwEBAQAAAAAAAAAAAAAABgQFBwMBAv/EAEQQAAIBAgMFBgMGBAQDCQEAAAECAwARBBIhBQYxQVETImFxgZEyQqEHFFJyscEjU2LRM0OCkrLC4SQ0RGRzk6Lw8RX/xAAbAQACAwEBAQAAAAAAAAAAAAAAAwIEBQEGB//EADQRAAICAgEDAwIFAwQBBQAAAAECAAMEESEFEjETQVEUIjJhcYGxkaHwI0LB0SQGFVJi8f/aAAwDAQACEQMRAD8A3GiEKIQohCiEKITyuQhRCcMXi0iW7sAPqfIc6XbatQ250JJULHiUkO9aOSFQkLxswzD04fWsh+uVI2ip18y0MNj7y3wO0Y5vgbUcVOjDzH71qUZNdw7kO5XetkOiJ2xE6xqWchQOZpr2Kg7mOpBVLHQi1tPeBjfIREg+Y2zHyvov1PlXncvrn3dmON/nL9WH7vKeaX5m7RvElj7a/pWJ9ZlWNy/MuipFGgJK2ftiRLdlJnFr5JCeHg3xDz1FaGP1m+g6uGxEW4qNysZNl7bjmOXVJLXyNx8Sp4MPKvTY2ZVkL3IZn2Ush5lpVqJntEIUQhRCFEIUQhRCFEIUQhRCeGiErtsbTECi3ekb4F6+J6KOZqpl5SY9Zdo2mo2HUWxvJIp700XiCoA/4gfrWAvW8kn8HEvHDTXmdMRtUYgDPGrWBAaOUjj4ZdPc127qtFo1fWYLjMh2jStgYocraZicvev42JsNefCsHJCWEtUNAS4u/wDceZy2nMAMoNn+U8xfTQ3BHoalgmxW71OhBgD5nRhI0YIbv24uCdedrtp9alblmy0+qxI9pxa1X8Ilc+IyOqMpklN7FuFteA4W5EU8Vd6FlIC/lO+JzkVnYFmyKTZlPQjgdLXHLhUwVUfaNn2nNT2XDxKM15DawBzcSeBBHM2tp61Ov6i08LObUT6O0QuUTglD3le1mHQtbgf6hzrpwb6z31cH/PE53qeDGfZ23ZIwMxE0Z4G4zgeB4OPY+Jq9i9cKn07xzKtuGG5SMWC2tFLorAN+FtG9jx9K36smq0bQ7lF6mTyJNvT9iLntdhCiEKIQohCiEKITyufrCUu8O2+wGVbZ2F7nUKOGYjnroBzPlVLNzBjpsck+I+ig2GJE+P7R7ZmYsAWYC7MNdL8FHHQcNa8tcbbSbLP0mqqhBpZ6JWKgqiqGXg3I/L+/1NV+xQxHdsycixBWbSKNhwDDTu5rdOPw38COtqtmmwV72ZEMN+Z9tEuhSNLkAhgeBYnKR6gHyBpClvDE/E7sSVs9Gdi8hBYXsuhFjoCDzBFtfOq+SQi9qCdGpZ1nSc54mASLlb3HEHqOhptVpqbYnPMj7G2XF2hGLzG+ivm7pB5OLCzePA/r6vpuTjWgKw00pZAtXlY54bYOHRsyRgGxB6EHjccDqAfMV6Ba0U7WZ5sY+ZNlwiNbMoNjceF+Pvz61IqDIAkSj2huojEtA3Yk8VteNvNNLeYtVHK6fTfyRpvmWK8ll8yon3UxNrI0XkWJX/ay6ehqgvRtHz/3LAzV+Jd7L2CyZWklkuLEordy/wC49q1MfF9L/cT+sqW3BvaX1W4me0QhRCFEIUQhRCQdqbQWFbnVjoqjix/t40q20Iu5NELGIEn3jEPnWJnL5mvwDZdAL8AutvLhzNYNmHfkv3vNJbK611LiDdaZg/aMoJSy6/MRre3AXOvgKdV0cAjuPEU2YPaWuz91ok1lJlbPnFxYDSwFhxHnWhRg1VeBzK9mSzS2m2fE65Ci5TxFuhzfqL1bKDXiIDHe5BbdyAljltmBvY8zzHQjgOlJOJUTsrGeu/zIu2MBhYQHdSGtlXKTe5t6X4a1WyqMVUPqDzGVWWsdKYsybQA+BXkXrYBhy1F7HzHsK8nkYNXdutuPzmmjt4YT2HHXvnUqAdGPDXhfodbVUbEPAQ7Mn3D3nBp2Duiq1yQRmFgBYXNiOHD3vVp8QoqmzicDBvwyVHth4RZZOAvZbWPkrX56aH2q9h5eUD218j84m2ms8mNuw8dPKP40WQZbhzoT/ouSPf0r1GO9jLuwaMzLFUH7TLarEVC1c1Ce12EKIQohCiEKIQohCiE5Ph1JuVBNstyBwPEeXhXCIbM+wLV3UJ7XPaE9rsIUQhRCRcfgI5gFkXMAbilvWr8MJJWK+JAfdyAyI4W2T5fkNlKi6npe/mBS/pag4fXMn67a1LFcHGCCI0BHA5RceVN7F+IvuM447ZcUxUyIGKm4PA6eIqFlNb/iG51XYeDPcFsuGEkxRqpN7kDU343PGpLWifhEGsZvJkymSM9ohCiEKIQohCiEKIQohCiEKIQohCiEKIQohPL0QlTitsEsY8MnayDRje0aH+tuvgLmueISDiEJ/wC84pieccPdUeF9WPncVQyOp49PDNzHJQ7+BImTBE27NnI5lySPdr1Qb/1DUP8AYdRoxG3rY3OsUWH/AMuSeE9Q5I9Q1x9KdV1vHc6b7f1kTiuPHMmpjJ4Rd8uJi/HGLSDzS9m9NfCtWq1LBtDuVypB0RLbB4xJkDxsGU8x+h6Hwqc5JFdhCiEKIQohCiEKIQohCiEKIQohCiE8JohKTb29WGwekr3c8EXVvXp61wsBEW5CV+TIu6+9L49i0eHKQKbdo76k9FUA3871xW3OU3epyBxO+OxhxDNHG2SFNJZRxJ5pGevIty4DWo22rUpZjqWlUk6EX9vbwrhobQJ/DRgpVCL942u3/wB515m7OtzLfSQ9o/mWX7MdO9hs/wASjwO3QcQVL3jlCmHTgeDqehB61mZGCRTsDkE7/wC5OjMBu1vgjiV//wDKm++ySJHlGZm7S4swMdgvG579varQyqPpQjnZ44/eVfprvqiyjjnn54nXdXDthxLJKrRqI1zZuLOoJkf1Jt5Cl9QZLyldZ3z/AG+IzBR6gzuNcf3nbd7e+UF5JBljzWQhTfMWsEt8xtY6cKstjPjFfQb7tc/9xVOb6u/UH274jxGSxM2Gss3F4/klH7N0b3rZwOppkDtbhoy2kryPEvMBj1njzpodQQw1VhxDDqDyrV8RET8fvzPg5jFjMMLcnjY2ZeRUMPcX0pbP2nRmdbnGl+11jTsTbsOLXNA4a3xLwZb8Mw4jhUwdy5Vclg2plleuxsKIT2iEKIQohCiEKITlFOrFgpvlbK3gbA2PoR70Tm9yg313nXAw3FjK4tGp68LkdB9aizaERkX+kv5zJ93d3MRtOYPIHCXvJKeB/Fr8zeA4c6UFLHZmZTS1jbHI9zNdxqiJI8Jhe4WFrj/LjHxv58h4mmk9o3NlFCgBYsb2bZ7CNY8OoKR2uAe8E+Z8oNzz19a8vkX/AFt3b4UePzMtWN9Ond5J/tEzY2yzK0vZupgkQB2Niwuc1mN/8Rc3xcNPCu5OQtaqCPvB41/niU8eguWIP2Ec7k2fbMWHGTCIvjIRxPC46nTjUKun25B78g8fEr5HVqsYenjrsj3lbJt3EE37Vh5WA/StBem4yjXbMpur5jHffqScJvNKuklpUOhBGtvP+9V7ukUtzXwZao67cp1Z9wk6bCpNGZsJftFBIj07rvbMwH4rXtra9UPUsocV3+PmbC+nk1+pQefj+ZL3aRsKHlmYwqxGUSPqLcWY3tmY8hSsm/vtUY/JHx/EtYlZrUtdwD8xyjxwUjFxkFGsMQF1FvllHlpfw8q9R0/L9ev7hph5ibU7TseDJ+9Gwkx0BQkBh3o36H+x4GrzDY1KWRQLk7ZlKRYrZOIWRkKkaX/y5FPEZh/+jjakDaGYapdiWb1xHndDfs4zEPFJGsYIJj1NzbirdTa50twtrxpyvuauNm+q3aR+kb48YrSPGDdkClh0D3y/8Jqcu9w3qSaJKFEIUQhRCeGiB+Zn2423RJjNokn+GX7UEnQBAEJ8iFB9KgG2ZTpu7nYSXsLdxcY/37HLneTWKM3yxx8Uuv4rG/T3rvbCunvPqWc7/tGnC46E51iZCIdHy2yrpexI0BA5cq7LSlfAi1iccUhkxJBLzi6rzES6RqPFuPm1Y/VsntUUqeW/sJapXW3PtM0WMYqYNEcszupdXvmQqAWKHjlAuLNVEt9NUQw+0DjX/MoBfXs2v4j/AJxLDePaCoDh4AFQfHl0uTqR/eo9NxWc+vbyfaVusZ4X/wAenge8oYIWdgqC7HgOZ8q2WcKpJ4nn66ntbtXkxw3c3Rf+IcQuW6FVFxe55+leez+tIpUVHfPM9FgdKKhjaOTF/aWwJ8OC0iWUG2a49K1sXqFN/CHZmVldOtpBYjiQ8BjGhcOh1HLkR0NOyMdLkKsIjEynx7A6xg26O3SPFK4yILFShYhiRwUaX5a6WPrWFhj0LDjsOT4M9bewya1vU8e4lnuFt5WZohHlhC2tcnusSCH5A87dKexOHethbezoyWNb9QpQDQHiPe77lM+HY3MJGQ8zE3we3w+leqVgw2Iv3kbbz4bF58DNJkc5SASATzUpfRtRw8DpXDo8GVrglgNbHUqMFu3HszFwSRZmilBhYvqVc6o17C2Yrl9QOYripoxFeOlDgr48SHuxtm+18WrGwlYoPzQEqPpnqKt9xEVj37yXU/5qaNTZqQohCiEKISp3qxZiweIddCsTWPQkWFvHWuN4irm7ayZhmxNpCCOcDXtVyHl3Mwz+V1BHrSFbUxK7OzfHkSx2hvXjscwjQlUeyrHF3RrplHM8hx613vY+I05Flh7d6PsJo+H2MMHgosInxzuFcjnm1lI8AikU0cDmatFXpoBKje54cQ5gaXsyuUpYgWsSqcdDqDpXj78i45LXIvcPH9JpOlTVipm0fMqlQ4SB5JGjkcDLHIB3mB4ZjfXXXyFJVvq71QbA9x7RNp+kx2sbRPsYmsxJudSdTXqVUKNCeHdy57j5gptQQDwZxWKnY8zSNk7yRx4aI4mW7sPNrX0LeleNzOlWWZDekuhPZ4+bWlKm1uTFrfjHGWYZXzRZQUsdNePrW10fG9Krkab3mN1q8u47TtdRbrZmJL3dbEjM0D/BKpH+q37i/rasfqtB7fWXys3+iZOmNDeDOYxLQTFZsQypE9lRQMzgDujIo7ot1OotS2Rb6e5E2SPPxNIOardO2gD4+ZpeGxWuGxA69g/5JNUJ8mCj1rV6RcXo7D5Xj+ktXgd+x4PM5faLu0cVEJIheWLkPmXmPPgR6jnWk67Eys3GNibXyJmSbexIjMXasyXGj65WUggqTqCCB7UgORwZjJl3J9hP9Z7s3HMcbHNwZsSHNurv3gPDvEUA7bc5XZ/5CsPmb5VqeohRCFEJ8LKCSoIJFri+ovwuOVE5sSLtnAieCWJtA6Fb9NND6Gxrh8SNihlIMw3d7dyXHOUitkGrsRoAevn052quFJM89jUta3HtNb3Z3Pw2BsUGaUj42tfxyjgo8vUmnhQJuVY6V8+TOu0pb4rwgw5b/VKco+in3qtm2+lQzflLlS7YCZPvPIzTs0kNgrBUORwzDqJAbA6m1YOCoWnatv3/AHlfNJa77l/L9pJ3oyxLDh0uFRL2PHoL+xo6Upsd728k6lPrlgRUoX2G4vVtzzU+o0LEAC5JsB4nhUXYKpY+0kilmCiMsm6fxES/CNbj8Nla2vAMWH+mscdX5G18zXPTCQT3eJC2/sP7usbKxYNdWvydSQwFuWn0p+D1D12KsNHyP0lfMw/QUEHY/wCZS1pzPn3DKUYMOKkEelLtTuUr8xtFhrsVh7GXu9aoXhmIJEiXHfyIDa92KqWJseRFYnTyy91W/B/eetzu2zst+R+0Z90nabBOhUISjZAAbfwzdCL6+OtWenuKsxqwfxDf7yyrGyhWI8cR/wBnYntYo5Pxore4Br0kRF7b+6mFxod1ISRSwMkdviHEOOevr41BkBlPIxKrhs+Zj+FzdsqwkFxIMh0FyD3D3tASQLA86QBpuJg1oVfS+fabpDtFoMIsuNKq6oDIRwv4dSeg51ZnpFftQF/MnYHEGSNHKlC6hsp4i4vY+Nd3GLthuSKJ2YbtneeaLac8sDFWLmOxF1IjOUAjgR8VIZyDMazIdLGYHiaDgt7VxeAxEgsksUTB16MVOUqeYJ9rEUwMCJdTJFlJb3i5hN4E2Ts6EIFafEAy6/Kp7oZxxsAAoHMg+NcB0Iit/QoAX8R5kj7L9qS4vFTyzyF27IAX+FQW1CjgOAvahG3uTw7Hsdu6MOKk72Mc/wA1I/REDH6tWX1p9Y/aPczZxh9/MzLAxLJiY8kkpR5Mw7UMA41JCMDY24gEchWdazV4x7hzr2lOsB8gdp4J9587zS5sTJ4WX2A/erXS07McfnMXrVnflMPjiVVaMyZf7p4YZnxD/Bh1LDxciyj3187Vk9Uv+0Ur5b+Jp9No2xtbwv8AMbOzKxyIfiXCBj+Zy7N9b154vtlPt3ED9NTdQHTD37QZ87QwgnWWH+bGs8Z/qACtb2W/5qbVaaXW0exKn9PaLtr9as1n3Gx+szdlsSDoRoa9gpDDYnlGBB0Z5U5zzG3C4dsRg4lEvZhHsxvxUX089V9q8xbYuNmMSu9z2uGpyMJNNrXEu9ycMsEuVZ+2JIzXYEjSx5mwNSoynbKRinaORLVdKpUyhtxw3WNsOE/lvJH/ALHYD9q9lKhmfYneRsPi2xUGYxTECaI8pFGVlPRwF0POx9FFu0zGtyTVb3ryp8yg25hZsRKJkVFhmn7OFkyquZySgYA5gQB3r872qJ2eRE2q1hDDwTxLtUaaeHAyTdpBhSzTOT3TlN2BJ+VfgF+pqW+dR22dxWTwvmaBu7tw4yNpUXKnaMqXBuVW2p10JN9KkDvxNGq71F2viXlTjzMI+0DY8mGxUhJASRzJGxGhubsL3tcEm46EVXdTvcwsqkJaeCQZG3el/hYrL8P3a3mS6/8AWhJCoEB9/EgbZxXbyLYiyIqa/hUKeHn+tcYztjnyfbxNJ+yHZbKs07Xs9kW/MLqSPC5tp0PSmVDUudOQ9pYjUsNouBh8UxNgcRKSbX4IBw58OFZHW99tY+Wm7jkfcfyiBu9HF97jytCx1IKRMuuU6Bg2W4B1FZ+cz/TsDv8ArKeIqi8Ea/YSDtdrzynq5rUwh246D8p5vqTd2U5/OQxVrYA3KQGzqPkeB7KHC4T555BJJ5L3z6CwHpXkrL/VstyD4UaH8T0yU+mldA8sdn+Zcp358YOkaJ/8C3/NWeQVqqPy25fB3ZZ+krDiMmGwOJ/l5Uf8rDI1/UCrYQPddT88j9uZU7itNVvxwf4lBvzs3sp86/BL3h0zfN/f1rZ6LkmynsbyvEyurY/p2948GLlbPiZUYcGiPs+VZSQoe9wLm9wRpz1HCsHKLLnqVHOp6vpoVunlW8bkzcNVjxBBVllYKbZVVcga1wFJ1uw413NZi9ZHKhh/Uy3gBR3gjRIml7vafeB0xMh/3Wb969VIzPN/9jNhJ2mRbwzm7D5c51INuF9WB6k0pwQdzDzaTU/ePwnzFAYll0RmCiQSKD+JbhT5gH1pXcR4meHKDSniScLO7J2MILPOwzkfE9vgQeFyWJ5ki+gruyRoRgZiOxfLeZte7WyvumGjh4lRdj1Y6t9TVkDQ1PQ0VipAoloDXY6Q9r7JixUZjmXMp9weqnka4RuQsrWxe1hMp3k3Qm2eJHiYSQOuRydGW5BBI58ANPYUpl1Mm/GNKEjkT43M3IE47fFWTDrqS2hcL4n4U6nz864q+5nMXHZ/vfhYxy/aAgngw2CjTsjKkZc3ChSwU5FFuR0JPoan3jepb+tUOEUcfMnY+4gxOUAsuIlsDwvlBF/esbroBWsn/wCU2cfem18RE3eaYTwrKFCAtl/wgczKWOitflpYcKoZwrNLFDzx8yrhmwXKGGhKvay2nlH9Z/WtXCI9BP0nmeojWS/6yy3N2Z2+JW47kffb0+Eep/SqfWMr0aDryeI3pWN614J8Dkxs2ZJ942jNJxWBOzXzPxH3zeleeyl+nwVX3Y7M28ci7MY+y+JJ2Ac82NPWYL7Ll/al5g7a6B+kZi6Z7j+ZkPZGH7fZ0kXQyqPMMWH1tTb39LORh7gRdK+rhsvwT/aR1j+/bNA4yxaeOZNPqv1p/f8ARZ/H4W/5iOwZeF/9l/4iDXrgQRxPMne40bBlVMHK0iZ1zarcajQczavO9RV3y1VDo6nrukMqYTMw3zLDc3FYd5LYeAxaglsose8BYMOP/Sk5FGQllfqPv7hNDEtoZW9NNcTQNgfFiT/5h/oAP2r2olWcd4MeqzYaCQBo8QXRgQCNFBX6mgxNrDYU+DMl3w2bDhcU0MLlwOIPFCdcpPPSx8rVWsXR4nn8zHWt/sMb/spwuFYM6sWxKjUEWCKSQMmmt7anX0vq2tRNHp1VYHcOWmj5qbuau5kW19u4nZONmRGzRM5kVHuVs/eIH4dbgEexpTMVMybbrKbdDxGzYn2jYWawmvA5Hzapy+fgBrztUg4lmrOrfzxJe/8AaTZ8rKQRZWuDcEBhzrr+JLM5oYiJe8W3SNk4SOM/4gIf8sWjD3I9qWzfaJStu/8AHVR7xDwuZWLrb4rjrZTcW9b0vwZQLBSoM2VhnTFC3xOkvpLGo/a1UetL/od3wZ63E5OvkTOth4cJiECQGTI9jKJXKp8pJuoUkC+lZ2W3dSdnWxKuMvbcNDepy3miy4mTxIb3F/1vVvpb92MJidZr7Ms79+Y47Bh+5YB5mFnZS/vpGPqPevPZthzM4VL4E1MRBi4ZsPkxEwu0ZYmLpIyEm5IPHzr1NmLVaoV13qeervtRtoeZJwu3sRFmKSFc7ZmNhqx9KU/T6H0GHjxLAvyqwSN8zim1JghVZGCMxYgaAk8dRTPo6SwYryJAWZPYdb0YwfZ3tDLM0ROkguPzLr9Rf2rH6/j91QtHtNDo1xW01N7yu3v2Z93xDWHcfvr68R6H9qu9IyvXxx8jiU+qY3o3n4MlIjLs4ZUV88lyGXN3c2pC/MRl4VTtIbP3vWh7TexEKdPA1vZ95ZfZ5h/4x/hBRdbOIymYakgqTysNR1qdw78itd758SxhfajnQ/UTQN2NYnf+ZPK48i5t9BXq5AzL9sbffF4fMx/i4fE51PMRuTlP+lwg9RSWbcwsjINiE+6mQt7J2xOTGCNFVwEcr/NVSWzAnQkDQ/hqLHYi8h/UUWAef5lrs3HHZ2EZFhMeNnOReObLoFJU/AbkgKONr1NT2jRlhLfRTt19xmsbPw/ZRRx/gRV/2gD9qZqa68AbiV9q+we2hXEIoZoQQ4POM6k/6SL+RNQsXiU86osncPImQB7EEEED5RqdaQJjkdw5lrsfb0kMbxAkxyhkeNr6Zr2ZQeDA69DUgxjVsdO4eVnk8pbCqb3ELtp/TKAdOlmjb/cKDyIpR31gfBkfY+zzO8UUcbMXZV4GwBIBY8wBqSa4BsyaK9luifebbi8MExGQcJcLlH5oTcetmHtUc6r1Mdk/KempPawmUbxP2eIKAFiWzDNI5Cg63EaWt4XJrEwx30bP6SvmE13aEsN6FGaCcqSGUBgdL271vC9zSumEhXoH5yt1tB3V5HnwJ33p3lTEwIkQK3a7qRwy/CPGo9N6W+Pez2c/EqZ/UVvpVE/efO52yVa0zLdlzOL66Ad3TUXu0bXsdDW2lhYk/tL+FiqlKkjk8xtxWLaWN0dLoUbQgFdF04JYa66ka+YFTl0qCNS2iYgBQO6LCwj7vw3/AAH9aidwAA4mc7xYUYTEJNEuUiZ72/pkcDTgLog96ReptBQ+4lHMRalFoHgz53u3gTF5EjQ906MeJvpYDp/as7pnT2wwzMfMz87NXLZUUT73gwsQihglkMYRL5uzLDNa3xfLrf3qviWP6tlqDezN2+pFpSpzrQl3uGvZYeSYvnCq7gjNlFhlAXMSbXBq9ij1c7u7ddo/mMqUpj63vZj9sPDdlh4kPFY1v52u31Jr0kTqYVtCBoJpY2BGVmQ3HEXNj7WINVTw08s/2XMv5mcoseQipbMomEpU8CQAov4EZhQp0IJZ2r2n2O5fbPx8cUhxmLbtpyc8cQPA8mkPBR0Xjax6VMHXJllHRD6th23sJou7mGmnhE2KdhJKc4VSVVVNsoAB6C+tzrTQNzWq73XufzGSRAwsQCDxB4VKWpn22/s0V2LYWQRg65GF1B/ptqB4Upqt+JmX9NVztTqLkn2YYwnVomtw75Ht3f3qPpGI+gtXhCNSoxmyZsG0mHxC2MyALYgg3YZWv4EN71zRU6iCjUv2EeZpO1MDFsrZ8xgFpTHkEnzl2Fgb8rXuBw0puu0cTVZEx6iRFfdrfKSZYhiTeSFg6N8zJbLKG6nKSfTWuK3dwZDGyiz9hkvfTZMjSjsQxDclcItjqCzWzEcrCvKl0xb3Szx5E1r6bLlVk8+JFOxX+5mJ2zSAll46G9woJ14XGvWqSZ6DLDqNDwZ2/BZ8M1tyfaJixliF5sQvubV6pnAQtPGY1Be4Ifmalu5hGEIyohRkABZ8t+9mNhY3AARQeeXpY0mvSoN+Z7Bho6E6bVmSFGLLHfRbxyBiM7hdQQDqWy6aai+nBwYb1uGjO6QM5JWZOOgMsdxyAOWK3DTnUe8e0NRa38hJRs4UMWaRcrXFlEZNjpr3ZNP6qVYyh1b/ADmJyKzZQy/5xFzdjA9rOCR3U7x/5R7/AKGq3VMn0qde54mJ0bEN2QGPgS92vsjEF3khmPe/yzbJYAACx043uaxcXOoVQrr4956nJxLmYsjftGbA4AJh4MOoA7Z1BA/lx95z5Ei3+qvRdHrPa1zf7j/b2ibvtAT4EY8ftuCESZ3H8JQzgakA/CD4m2g4mtgnQlR7VUEn2mdfaKYZYsNigQk0yAmPmUIuCdPlOlzxuelKtA8zJ6iEdFsHBiXBhGkOWNGc8LKpJ+lJCk+JlIjuftG4/bobgMWEuMGVQQRFzJ49/oPD3pyV68zWxOnkHut/pNMtTpsz6ohPKIQvRqEU/tG2H95w/aIP4sF3W3ErxcDx0B8xUHXcpZtPqJseR4itt3a52hsvN8+HdTOo42tYOPDW+nQ9KiT3LKr2m+ja+R5iVutriYQgzEzKh8QzZWHqpN/A0tRzKtQYWqf7TXOyPZtG2smGOQ9WjOsbe31BrH6/hepWLl8j+J63DtKt2/Mq4e07R82Xs9MluPjevJv6XYO3z7y7X63qN367faKm82zWhlE8QGUk3BFwrEEHTobn1Neh6dlC+r0XPM851HHbEu+pqGx7/lKdtoS2tn0GgsiaeXdrX+nU+TMw9ZvPgCfIx0lrZswJBsyqwuNQbEaWPSuHFQyKdYyF88z1toSk3Mh9lt7WsKPpKhxqcPWMje9z7TGzP3QwJa6gCOO/eFjbu9DS3x6UBZvAjq+rZNh7ABzHbY2zPu8OUWMhFyTwzch5CvLZuX9Rfs/hnqcDD+mo0PxHn95ZbJhkkCLIBnPxZeHp6UurHW/I9OvxLK2OtW7fMl4zaSwpPjBqsS9hADwJBsSPAuAPJa+g1IKqwo8ATDybuxWczMMVjnaGzkkyytK7HixAyi/gO8fXwqDMdTztlrNWN+5kPHSyuUSdwezCouosq2FhdRey31GpBB8bhO+IO7OQh/8AyatuJuvJg3d+3WSKRFIy8HJAOboLagW4g05F1NfExTUSd8GOtTl+FEJ7RCccXFnRlDFSykBl4gkcR4iicI2JhW9Ax2GmMc80psbhy7AMt9CCDz6W0pDFhMS5rUb7iZxwG+eMw4BE0lg3B++pF+h1/SuBzOJkWBvtbcmwbaRZfvOHKDNcT4cnQhvjy3+JGGvVTxuK6OPEj3dreoo8+RLn7NcBFJj5ZIwQkYLxK3EZ+7r1I73vXU5MdhLXZcWX2E0HbcJjZcSgzFBllUcXiPGw5lfiHr1pjqGGjNoRV3thmSLPhGBVhmUhbkr0TkG8wa8db0+vGyv9QfafHx+8uW322U/6fkRS2RtRokYYgF4mkKu7vezEahVtdgNL+PKnZOMrsGpOmA41KNGQVUrcNqTzDH7vZh2mFPaRtqBfvC/S/H9abj9UC/ZfwZm5nRSf9TH5B9viUkkDKbMrA+INaq21sNhh/WYrY1ynTKf6SRg9lyynuIx8SLAeppV2bTUNlo/H6dkXHQWXoii2ehdiJJtB4IDpcjiB1NY7XXZ79q8L/M9HRiVdPTuPL/xJewJplYZj28c3fEq3GUkXsyn4R0qpm01MulHay8a+ZoYlj93J7lPO/iOPZMgWKPSecf8AtxfMx6HkPEit7ovTvQT1HH3H+0jlX950PAi79qcgijw2GjFkUFrflGVfXVveti08anneqvpAsSMaV7GAXBOV8wvwu+l/SlN4Ey7B/poB5nzBi0EbR9kju7A52LFhbkgBFr31N9b10MR7SSWALrt2Zoe7GI2lP2YOTC4dQALRgMwHARhy3LmRbzpy7M18Vshtdw0JoYqc0oUQhRCFEJFx2AjnXLMiuvRhejUg6BhoiKmM+zPBuSU7WMn8L3HpmBI9DUCiyq2DUZ84b7McCo74kkPVnI/4bfW9ArEkuHWIvbW2NNsjELiMNd4L6+R4o/gRwbr5awI7DsTPsobFf1E5X3mj7F2xFi4hJCbg6Ec1PMMOR/XQ00EHxNam5LV7lMS9n7z4cSyQtdIzIwaNuMTAnvRnmh424jXleq99KXoUecpy17uD4nLbW7PZuk8AV1XO4Hyuzrob3spvbXhXm8im3G2j7KnXPwJe7EsIdPI51FKOLFRSMyZu5ZpmuAhY959DxUL3RbmKYzYtqgN78D5lQLk1sWX9/iT4t4MTYXjiP/ZzPzBA1sLa68PrVQ4FHsxHOvMsrmXE8qPG58Yjbs7gurKkcckYfKt2ySBSDc301F7VP6Gis9pGyQdb/KLGZc42OBseJ22hu074lXhClJGDsTxUj4rcyHHL9Kji5+qvTP4h4jMjALWhh4PmNOHweH2VFmcWZjdIy1yTyLHkANPC3WtXDwHdhdlefice2uhCqcCR9j72Iwn7IiTFsLqHuO0IF8qaWCqOCk3OtbfcPaZ31asD2efaI+8G8EuNZHmCgouXQWvrcm3Llp4Ul27uJh5V7XEBvactk7UMBvFFEzn5nUuR+UXsPOxNcB17QqtKfgXZ/SMmzH2pij/CUIv4+xjRR5MUzX8r00dxl2s5VvAGo+bA3b7A9pPI88/43JIXwRSbDz40wCalVJQbY7MYRXY+FEIUQhRCFEJA2xtNcNGZHWRlHHIuYjxI5DxoMgzhRsxRm+1LC6dnHK9/yj96WbAJUfPrA3qRX+0+CQMr4ZyhurAlTccwRz0Nc9URJ6lWeCODKOGVUk7fZMx11bDuLPbmAp0kXwGoqP5rEcK3fQf1Eot4sWmIlM6L2bt8aHgH5lT+E9OIPnUWOzuVbrQ7dy8H3l3uDvBOsgw6sGV75Y5PhzWvYN8twDY8L6c6kunHa3Imhg5jb7G/Yx2xhwzgpiEbDlhYrIP4ZB42YXUj1FZt3RqWbvr+0/lN1chtdrcic4924GYukkRugjvm0yC9ha9uZqi3RMjWhZxvfiTF1W99vtqcMLsHBYVSpljVWNyoOYm3DQkk26U//wBotsYNbZ4+OJBLK617UWQ9u73phBkwsJ7Qi4eQWsORynXXlwq/RhUY3Kjn85Qzepdg0T+0QZcYcRLnxMjNc3Y8Tboo4D9qsb7jzMFrrMhvvOhO23cNwmREw6iyLGJAZSACA7re9zwJsOPPjUiPiTtU/iUa9vzjJu3u3CuKjmabDmHIGMbyK7higuhHw6Nc5h0qSoPMt0UIGDEjWv7zTsHDCQDEsduRUC2niKZxNRVXXEl12TntEIUQhRCFEIUQhRCfLCiB5mf74/Z0kxM2FAV7EmPgrHiSp+Vj7eXGlsnxKGTidw2nEy6fAyQuwkzIw4qw4W+vXWkEEeZjW/b9jLOAZgt7WscykGxFtRxtXAeeIAJ37B5lpDtAT6TRyO1rB0U5x+aws48W18eVT0T5EaFL8MN/mJ8JhJInEiLIuRsytkYcDcHw4X41zRBi9WI2wDr9Js27O9EGNQKSolt3o268yt/iW/SrCsDN3GykuUc8yxm2Nhj3ngi8yi/2qUskxW25vVhMMGjwSRyT8AI0uq9SSBZrdBz42qDPrxKV+aqjtTlpmu0cNiGYySpLmc5mZkbX1tSCG3MRktLd7qTIEY15eh1rn6xfcN87llhVwv8AmNMviqof3FA7DGIKSfuJjzuhuxgMR3uyxEgAvmmXLGT4AHvfUU9UX2mtjYtB5AJ/WaJh4FjUKihVAsAosAPAUyaQGhoToKJ2e0QhRCFEIUQhRCFEIUQnlqISHtDZMGIt28SSW4ZlBt5VzW5B60f8Q3IKbo4If+Gi9Vv+tHaIsY1Q8KJawYRE+BFXyAFEaFA8CdCNNa7O6mX/AGh7IwcB7SKTssQe8I0uQT10/wAPz4eF6U6iZGbTUn3KdN+UXsbjMe0SDFnEHDnXUWuv5rXOnAveokt7yu1l/aO/eo87n7e2YqhIQsDn+YNSf/UNwff0qass0Ma/H1peI7qwYaWIPtTJf2DIWK2Lh5f8SCJ/zID+1c0Itqa28ic8Pu5hEOZMNCp6iNb/AKUaE4MeochRLNVA0HAV2OntEIUQhRCFEIUQhRCFEIUQhRCFEIUQhRCFEJD2lh3kjKRytEx+dQCw62vp60GQcEjQMUd3dw1imabFOJ2DXS97fme/FvDUDj0stU2eZRqwQrF3OzHcqCLEAjpypk0ONRf2ruVg8RctFkY/NGcp9QO6fUGoFQZWsw6n5IiziN1cZgbNgsXZLgZX4a6cLMp49BXO0r4MqtRZRyjcTQMAX7NO1Kl8ozFfhLc7X5VMTSUntBMkiuyUKIQohCiEKIQohCi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8" name="AutoShape 10" descr="data:image/jpeg;base64,/9j/4AAQSkZJRgABAQAAAQABAAD/2wCEAAkGBxQREhUUERQVFRUVFRwYGBgYFxwfGRsaGB0cGRgeGBwgHSgjGx0lHBcYITEiJSorLi4uGx81ODMsNygtLisBCgoKDg0OGxAQGzQkICYsLCwvNCwsLCw0LCwsLCwsLCwsLCwsLCwsLCwsLCwsLCwsLCwsLCwsLCwsLCwsLCwsLP/AABEIAL4ApAMBEQACEQEDEQH/xAAbAAACAwEBAQAAAAAAAAAAAAAABgQFBwMBAv/EAEQQAAIBAgMFBgMGBAQDCQEAAAECAwARBBIhBQYxQVETImFxgZEyQqEHFFJyscEjU2LRM0OCkrLC4SQ0RGRzk6Lw8RX/xAAbAQACAwEBAQAAAAAAAAAAAAAAAwIEBQEGB//EADQRAAICAgEDAwIFAwQBBQAAAAECAAMEESEFEjETQVEUIjJhcYGxkaHwI0LB0SQGFVJi8f/aAAwDAQACEQMRAD8A3GiEKIQohCiEKITyuQhRCcMXi0iW7sAPqfIc6XbatQ250JJULHiUkO9aOSFQkLxswzD04fWsh+uVI2ip18y0MNj7y3wO0Y5vgbUcVOjDzH71qUZNdw7kO5XetkOiJ2xE6xqWchQOZpr2Kg7mOpBVLHQi1tPeBjfIREg+Y2zHyvov1PlXncvrn3dmON/nL9WH7vKeaX5m7RvElj7a/pWJ9ZlWNy/MuipFGgJK2ftiRLdlJnFr5JCeHg3xDz1FaGP1m+g6uGxEW4qNysZNl7bjmOXVJLXyNx8Sp4MPKvTY2ZVkL3IZn2Ush5lpVqJntEIUQhRCFEIUQhRCFEIUQhRCeGiErtsbTECi3ekb4F6+J6KOZqpl5SY9Zdo2mo2HUWxvJIp700XiCoA/4gfrWAvW8kn8HEvHDTXmdMRtUYgDPGrWBAaOUjj4ZdPc127qtFo1fWYLjMh2jStgYocraZicvev42JsNefCsHJCWEtUNAS4u/wDceZy2nMAMoNn+U8xfTQ3BHoalgmxW71OhBgD5nRhI0YIbv24uCdedrtp9alblmy0+qxI9pxa1X8Ilc+IyOqMpklN7FuFteA4W5EU8Vd6FlIC/lO+JzkVnYFmyKTZlPQjgdLXHLhUwVUfaNn2nNT2XDxKM15DawBzcSeBBHM2tp61Ov6i08LObUT6O0QuUTglD3le1mHQtbgf6hzrpwb6z31cH/PE53qeDGfZ23ZIwMxE0Z4G4zgeB4OPY+Jq9i9cKn07xzKtuGG5SMWC2tFLorAN+FtG9jx9K36smq0bQ7lF6mTyJNvT9iLntdhCiEKIQohCiEKITyufrCUu8O2+wGVbZ2F7nUKOGYjnroBzPlVLNzBjpsck+I+ig2GJE+P7R7ZmYsAWYC7MNdL8FHHQcNa8tcbbSbLP0mqqhBpZ6JWKgqiqGXg3I/L+/1NV+xQxHdsycixBWbSKNhwDDTu5rdOPw38COtqtmmwV72ZEMN+Z9tEuhSNLkAhgeBYnKR6gHyBpClvDE/E7sSVs9Gdi8hBYXsuhFjoCDzBFtfOq+SQi9qCdGpZ1nSc54mASLlb3HEHqOhptVpqbYnPMj7G2XF2hGLzG+ivm7pB5OLCzePA/r6vpuTjWgKw00pZAtXlY54bYOHRsyRgGxB6EHjccDqAfMV6Ba0U7WZ5sY+ZNlwiNbMoNjceF+Pvz61IqDIAkSj2huojEtA3Yk8VteNvNNLeYtVHK6fTfyRpvmWK8ll8yon3UxNrI0XkWJX/ay6ehqgvRtHz/3LAzV+Jd7L2CyZWklkuLEordy/wC49q1MfF9L/cT+sqW3BvaX1W4me0QhRCFEIUQhRCQdqbQWFbnVjoqjix/t40q20Iu5NELGIEn3jEPnWJnL5mvwDZdAL8AutvLhzNYNmHfkv3vNJbK611LiDdaZg/aMoJSy6/MRre3AXOvgKdV0cAjuPEU2YPaWuz91ok1lJlbPnFxYDSwFhxHnWhRg1VeBzK9mSzS2m2fE65Ci5TxFuhzfqL1bKDXiIDHe5BbdyAljltmBvY8zzHQjgOlJOJUTsrGeu/zIu2MBhYQHdSGtlXKTe5t6X4a1WyqMVUPqDzGVWWsdKYsybQA+BXkXrYBhy1F7HzHsK8nkYNXdutuPzmmjt4YT2HHXvnUqAdGPDXhfodbVUbEPAQ7Mn3D3nBp2Duiq1yQRmFgBYXNiOHD3vVp8QoqmzicDBvwyVHth4RZZOAvZbWPkrX56aH2q9h5eUD218j84m2ms8mNuw8dPKP40WQZbhzoT/ouSPf0r1GO9jLuwaMzLFUH7TLarEVC1c1Ce12EKIQohCiEKIQohCiE5Ph1JuVBNstyBwPEeXhXCIbM+wLV3UJ7XPaE9rsIUQhRCRcfgI5gFkXMAbilvWr8MJJWK+JAfdyAyI4W2T5fkNlKi6npe/mBS/pag4fXMn67a1LFcHGCCI0BHA5RceVN7F+IvuM447ZcUxUyIGKm4PA6eIqFlNb/iG51XYeDPcFsuGEkxRqpN7kDU343PGpLWifhEGsZvJkymSM9ohCiEKIQohCiEKIQohCiEKIQohCiEKIQohPL0QlTitsEsY8MnayDRje0aH+tuvgLmueISDiEJ/wC84pieccPdUeF9WPncVQyOp49PDNzHJQ7+BImTBE27NnI5lySPdr1Qb/1DUP8AYdRoxG3rY3OsUWH/AMuSeE9Q5I9Q1x9KdV1vHc6b7f1kTiuPHMmpjJ4Rd8uJi/HGLSDzS9m9NfCtWq1LBtDuVypB0RLbB4xJkDxsGU8x+h6Hwqc5JFdhCiEKIQohCiEKIQohCiEKIQohCiE8JohKTb29WGwekr3c8EXVvXp61wsBEW5CV+TIu6+9L49i0eHKQKbdo76k9FUA3871xW3OU3epyBxO+OxhxDNHG2SFNJZRxJ5pGevIty4DWo22rUpZjqWlUk6EX9vbwrhobQJ/DRgpVCL942u3/wB515m7OtzLfSQ9o/mWX7MdO9hs/wASjwO3QcQVL3jlCmHTgeDqehB61mZGCRTsDkE7/wC5OjMBu1vgjiV//wDKm++ySJHlGZm7S4swMdgvG579varQyqPpQjnZ44/eVfprvqiyjjnn54nXdXDthxLJKrRqI1zZuLOoJkf1Jt5Cl9QZLyldZ3z/AG+IzBR6gzuNcf3nbd7e+UF5JBljzWQhTfMWsEt8xtY6cKstjPjFfQb7tc/9xVOb6u/UH274jxGSxM2Gss3F4/klH7N0b3rZwOppkDtbhoy2kryPEvMBj1njzpodQQw1VhxDDqDyrV8RET8fvzPg5jFjMMLcnjY2ZeRUMPcX0pbP2nRmdbnGl+11jTsTbsOLXNA4a3xLwZb8Mw4jhUwdy5Vclg2plleuxsKIT2iEKIQohCiEKITlFOrFgpvlbK3gbA2PoR70Tm9yg313nXAw3FjK4tGp68LkdB9aizaERkX+kv5zJ93d3MRtOYPIHCXvJKeB/Fr8zeA4c6UFLHZmZTS1jbHI9zNdxqiJI8Jhe4WFrj/LjHxv58h4mmk9o3NlFCgBYsb2bZ7CNY8OoKR2uAe8E+Z8oNzz19a8vkX/AFt3b4UePzMtWN9Ond5J/tEzY2yzK0vZupgkQB2Niwuc1mN/8Rc3xcNPCu5OQtaqCPvB41/niU8eguWIP2Ec7k2fbMWHGTCIvjIRxPC46nTjUKun25B78g8fEr5HVqsYenjrsj3lbJt3EE37Vh5WA/StBem4yjXbMpur5jHffqScJvNKuklpUOhBGtvP+9V7ukUtzXwZao67cp1Z9wk6bCpNGZsJftFBIj07rvbMwH4rXtra9UPUsocV3+PmbC+nk1+pQefj+ZL3aRsKHlmYwqxGUSPqLcWY3tmY8hSsm/vtUY/JHx/EtYlZrUtdwD8xyjxwUjFxkFGsMQF1FvllHlpfw8q9R0/L9ev7hph5ibU7TseDJ+9Gwkx0BQkBh3o36H+x4GrzDY1KWRQLk7ZlKRYrZOIWRkKkaX/y5FPEZh/+jjakDaGYapdiWb1xHndDfs4zEPFJGsYIJj1NzbirdTa50twtrxpyvuauNm+q3aR+kb48YrSPGDdkClh0D3y/8Jqcu9w3qSaJKFEIUQhRCeGiB+Zn2423RJjNokn+GX7UEnQBAEJ8iFB9KgG2ZTpu7nYSXsLdxcY/37HLneTWKM3yxx8Uuv4rG/T3rvbCunvPqWc7/tGnC46E51iZCIdHy2yrpexI0BA5cq7LSlfAi1iccUhkxJBLzi6rzES6RqPFuPm1Y/VsntUUqeW/sJapXW3PtM0WMYqYNEcszupdXvmQqAWKHjlAuLNVEt9NUQw+0DjX/MoBfXs2v4j/AJxLDePaCoDh4AFQfHl0uTqR/eo9NxWc+vbyfaVusZ4X/wAenge8oYIWdgqC7HgOZ8q2WcKpJ4nn66ntbtXkxw3c3Rf+IcQuW6FVFxe55+leez+tIpUVHfPM9FgdKKhjaOTF/aWwJ8OC0iWUG2a49K1sXqFN/CHZmVldOtpBYjiQ8BjGhcOh1HLkR0NOyMdLkKsIjEynx7A6xg26O3SPFK4yILFShYhiRwUaX5a6WPrWFhj0LDjsOT4M9bewya1vU8e4lnuFt5WZohHlhC2tcnusSCH5A87dKexOHethbezoyWNb9QpQDQHiPe77lM+HY3MJGQ8zE3we3w+leqVgw2Iv3kbbz4bF58DNJkc5SASATzUpfRtRw8DpXDo8GVrglgNbHUqMFu3HszFwSRZmilBhYvqVc6o17C2Yrl9QOYripoxFeOlDgr48SHuxtm+18WrGwlYoPzQEqPpnqKt9xEVj37yXU/5qaNTZqQohCiEKISp3qxZiweIddCsTWPQkWFvHWuN4irm7ayZhmxNpCCOcDXtVyHl3Mwz+V1BHrSFbUxK7OzfHkSx2hvXjscwjQlUeyrHF3RrplHM8hx613vY+I05Flh7d6PsJo+H2MMHgosInxzuFcjnm1lI8AikU0cDmatFXpoBKje54cQ5gaXsyuUpYgWsSqcdDqDpXj78i45LXIvcPH9JpOlTVipm0fMqlQ4SB5JGjkcDLHIB3mB4ZjfXXXyFJVvq71QbA9x7RNp+kx2sbRPsYmsxJudSdTXqVUKNCeHdy57j5gptQQDwZxWKnY8zSNk7yRx4aI4mW7sPNrX0LeleNzOlWWZDekuhPZ4+bWlKm1uTFrfjHGWYZXzRZQUsdNePrW10fG9Krkab3mN1q8u47TtdRbrZmJL3dbEjM0D/BKpH+q37i/rasfqtB7fWXys3+iZOmNDeDOYxLQTFZsQypE9lRQMzgDujIo7ot1OotS2Rb6e5E2SPPxNIOardO2gD4+ZpeGxWuGxA69g/5JNUJ8mCj1rV6RcXo7D5Xj+ktXgd+x4PM5faLu0cVEJIheWLkPmXmPPgR6jnWk67Eys3GNibXyJmSbexIjMXasyXGj65WUggqTqCCB7UgORwZjJl3J9hP9Z7s3HMcbHNwZsSHNurv3gPDvEUA7bc5XZ/5CsPmb5VqeohRCFEJ8LKCSoIJFri+ovwuOVE5sSLtnAieCWJtA6Fb9NND6Gxrh8SNihlIMw3d7dyXHOUitkGrsRoAevn052quFJM89jUta3HtNb3Z3Pw2BsUGaUj42tfxyjgo8vUmnhQJuVY6V8+TOu0pb4rwgw5b/VKco+in3qtm2+lQzflLlS7YCZPvPIzTs0kNgrBUORwzDqJAbA6m1YOCoWnatv3/AHlfNJa77l/L9pJ3oyxLDh0uFRL2PHoL+xo6Upsd728k6lPrlgRUoX2G4vVtzzU+o0LEAC5JsB4nhUXYKpY+0kilmCiMsm6fxES/CNbj8Nla2vAMWH+mscdX5G18zXPTCQT3eJC2/sP7usbKxYNdWvydSQwFuWn0p+D1D12KsNHyP0lfMw/QUEHY/wCZS1pzPn3DKUYMOKkEelLtTuUr8xtFhrsVh7GXu9aoXhmIJEiXHfyIDa92KqWJseRFYnTyy91W/B/eetzu2zst+R+0Z90nabBOhUISjZAAbfwzdCL6+OtWenuKsxqwfxDf7yyrGyhWI8cR/wBnYntYo5Pxore4Br0kRF7b+6mFxod1ISRSwMkdviHEOOevr41BkBlPIxKrhs+Zj+FzdsqwkFxIMh0FyD3D3tASQLA86QBpuJg1oVfS+fabpDtFoMIsuNKq6oDIRwv4dSeg51ZnpFftQF/MnYHEGSNHKlC6hsp4i4vY+Nd3GLthuSKJ2YbtneeaLac8sDFWLmOxF1IjOUAjgR8VIZyDMazIdLGYHiaDgt7VxeAxEgsksUTB16MVOUqeYJ9rEUwMCJdTJFlJb3i5hN4E2Ts6EIFafEAy6/Kp7oZxxsAAoHMg+NcB0Iit/QoAX8R5kj7L9qS4vFTyzyF27IAX+FQW1CjgOAvahG3uTw7Hsdu6MOKk72Mc/wA1I/REDH6tWX1p9Y/aPczZxh9/MzLAxLJiY8kkpR5Mw7UMA41JCMDY24gEchWdazV4x7hzr2lOsB8gdp4J9587zS5sTJ4WX2A/erXS07McfnMXrVnflMPjiVVaMyZf7p4YZnxD/Bh1LDxciyj3187Vk9Uv+0Ur5b+Jp9No2xtbwv8AMbOzKxyIfiXCBj+Zy7N9b154vtlPt3ED9NTdQHTD37QZ87QwgnWWH+bGs8Z/qACtb2W/5qbVaaXW0exKn9PaLtr9as1n3Gx+szdlsSDoRoa9gpDDYnlGBB0Z5U5zzG3C4dsRg4lEvZhHsxvxUX089V9q8xbYuNmMSu9z2uGpyMJNNrXEu9ycMsEuVZ+2JIzXYEjSx5mwNSoynbKRinaORLVdKpUyhtxw3WNsOE/lvJH/ALHYD9q9lKhmfYneRsPi2xUGYxTECaI8pFGVlPRwF0POx9FFu0zGtyTVb3ryp8yg25hZsRKJkVFhmn7OFkyquZySgYA5gQB3r872qJ2eRE2q1hDDwTxLtUaaeHAyTdpBhSzTOT3TlN2BJ+VfgF+pqW+dR22dxWTwvmaBu7tw4yNpUXKnaMqXBuVW2p10JN9KkDvxNGq71F2viXlTjzMI+0DY8mGxUhJASRzJGxGhubsL3tcEm46EVXdTvcwsqkJaeCQZG3el/hYrL8P3a3mS6/8AWhJCoEB9/EgbZxXbyLYiyIqa/hUKeHn+tcYztjnyfbxNJ+yHZbKs07Xs9kW/MLqSPC5tp0PSmVDUudOQ9pYjUsNouBh8UxNgcRKSbX4IBw58OFZHW99tY+Wm7jkfcfyiBu9HF97jytCx1IKRMuuU6Bg2W4B1FZ+cz/TsDv8ArKeIqi8Ea/YSDtdrzynq5rUwh246D8p5vqTd2U5/OQxVrYA3KQGzqPkeB7KHC4T555BJJ5L3z6CwHpXkrL/VstyD4UaH8T0yU+mldA8sdn+Zcp358YOkaJ/8C3/NWeQVqqPy25fB3ZZ+krDiMmGwOJ/l5Uf8rDI1/UCrYQPddT88j9uZU7itNVvxwf4lBvzs3sp86/BL3h0zfN/f1rZ6LkmynsbyvEyurY/p2948GLlbPiZUYcGiPs+VZSQoe9wLm9wRpz1HCsHKLLnqVHOp6vpoVunlW8bkzcNVjxBBVllYKbZVVcga1wFJ1uw413NZi9ZHKhh/Uy3gBR3gjRIml7vafeB0xMh/3Wb969VIzPN/9jNhJ2mRbwzm7D5c51INuF9WB6k0pwQdzDzaTU/ePwnzFAYll0RmCiQSKD+JbhT5gH1pXcR4meHKDSniScLO7J2MILPOwzkfE9vgQeFyWJ5ki+gruyRoRgZiOxfLeZte7WyvumGjh4lRdj1Y6t9TVkDQ1PQ0VipAoloDXY6Q9r7JixUZjmXMp9weqnka4RuQsrWxe1hMp3k3Qm2eJHiYSQOuRydGW5BBI58ANPYUpl1Mm/GNKEjkT43M3IE47fFWTDrqS2hcL4n4U6nz864q+5nMXHZ/vfhYxy/aAgngw2CjTsjKkZc3ChSwU5FFuR0JPoan3jepb+tUOEUcfMnY+4gxOUAsuIlsDwvlBF/esbroBWsn/wCU2cfem18RE3eaYTwrKFCAtl/wgczKWOitflpYcKoZwrNLFDzx8yrhmwXKGGhKvay2nlH9Z/WtXCI9BP0nmeojWS/6yy3N2Z2+JW47kffb0+Eep/SqfWMr0aDryeI3pWN614J8Dkxs2ZJ942jNJxWBOzXzPxH3zeleeyl+nwVX3Y7M28ci7MY+y+JJ2Ac82NPWYL7Ll/al5g7a6B+kZi6Z7j+ZkPZGH7fZ0kXQyqPMMWH1tTb39LORh7gRdK+rhsvwT/aR1j+/bNA4yxaeOZNPqv1p/f8ARZ/H4W/5iOwZeF/9l/4iDXrgQRxPMne40bBlVMHK0iZ1zarcajQczavO9RV3y1VDo6nrukMqYTMw3zLDc3FYd5LYeAxaglsose8BYMOP/Sk5FGQllfqPv7hNDEtoZW9NNcTQNgfFiT/5h/oAP2r2olWcd4MeqzYaCQBo8QXRgQCNFBX6mgxNrDYU+DMl3w2bDhcU0MLlwOIPFCdcpPPSx8rVWsXR4nn8zHWt/sMb/spwuFYM6sWxKjUEWCKSQMmmt7anX0vq2tRNHp1VYHcOWmj5qbuau5kW19u4nZONmRGzRM5kVHuVs/eIH4dbgEexpTMVMybbrKbdDxGzYn2jYWawmvA5Hzapy+fgBrztUg4lmrOrfzxJe/8AaTZ8rKQRZWuDcEBhzrr+JLM5oYiJe8W3SNk4SOM/4gIf8sWjD3I9qWzfaJStu/8AHVR7xDwuZWLrb4rjrZTcW9b0vwZQLBSoM2VhnTFC3xOkvpLGo/a1UetL/od3wZ63E5OvkTOth4cJiECQGTI9jKJXKp8pJuoUkC+lZ2W3dSdnWxKuMvbcNDepy3miy4mTxIb3F/1vVvpb92MJidZr7Ms79+Y47Bh+5YB5mFnZS/vpGPqPevPZthzM4VL4E1MRBi4ZsPkxEwu0ZYmLpIyEm5IPHzr1NmLVaoV13qeervtRtoeZJwu3sRFmKSFc7ZmNhqx9KU/T6H0GHjxLAvyqwSN8zim1JghVZGCMxYgaAk8dRTPo6SwYryJAWZPYdb0YwfZ3tDLM0ROkguPzLr9Rf2rH6/j91QtHtNDo1xW01N7yu3v2Z93xDWHcfvr68R6H9qu9IyvXxx8jiU+qY3o3n4MlIjLs4ZUV88lyGXN3c2pC/MRl4VTtIbP3vWh7TexEKdPA1vZ95ZfZ5h/4x/hBRdbOIymYakgqTysNR1qdw78itd758SxhfajnQ/UTQN2NYnf+ZPK48i5t9BXq5AzL9sbffF4fMx/i4fE51PMRuTlP+lwg9RSWbcwsjINiE+6mQt7J2xOTGCNFVwEcr/NVSWzAnQkDQ/hqLHYi8h/UUWAef5lrs3HHZ2EZFhMeNnOReObLoFJU/AbkgKONr1NT2jRlhLfRTt19xmsbPw/ZRRx/gRV/2gD9qZqa68AbiV9q+we2hXEIoZoQQ4POM6k/6SL+RNQsXiU86osncPImQB7EEEED5RqdaQJjkdw5lrsfb0kMbxAkxyhkeNr6Zr2ZQeDA69DUgxjVsdO4eVnk8pbCqb3ELtp/TKAdOlmjb/cKDyIpR31gfBkfY+zzO8UUcbMXZV4GwBIBY8wBqSa4BsyaK9luifebbi8MExGQcJcLlH5oTcetmHtUc6r1Mdk/KempPawmUbxP2eIKAFiWzDNI5Cg63EaWt4XJrEwx30bP6SvmE13aEsN6FGaCcqSGUBgdL271vC9zSumEhXoH5yt1tB3V5HnwJ33p3lTEwIkQK3a7qRwy/CPGo9N6W+Pez2c/EqZ/UVvpVE/efO52yVa0zLdlzOL66Ad3TUXu0bXsdDW2lhYk/tL+FiqlKkjk8xtxWLaWN0dLoUbQgFdF04JYa66ka+YFTl0qCNS2iYgBQO6LCwj7vw3/AAH9aidwAA4mc7xYUYTEJNEuUiZ72/pkcDTgLog96ReptBQ+4lHMRalFoHgz53u3gTF5EjQ906MeJvpYDp/as7pnT2wwzMfMz87NXLZUUT73gwsQihglkMYRL5uzLDNa3xfLrf3qviWP6tlqDezN2+pFpSpzrQl3uGvZYeSYvnCq7gjNlFhlAXMSbXBq9ij1c7u7ddo/mMqUpj63vZj9sPDdlh4kPFY1v52u31Jr0kTqYVtCBoJpY2BGVmQ3HEXNj7WINVTw08s/2XMv5mcoseQipbMomEpU8CQAov4EZhQp0IJZ2r2n2O5fbPx8cUhxmLbtpyc8cQPA8mkPBR0Xjax6VMHXJllHRD6th23sJou7mGmnhE2KdhJKc4VSVVVNsoAB6C+tzrTQNzWq73XufzGSRAwsQCDxB4VKWpn22/s0V2LYWQRg65GF1B/ptqB4Upqt+JmX9NVztTqLkn2YYwnVomtw75Ht3f3qPpGI+gtXhCNSoxmyZsG0mHxC2MyALYgg3YZWv4EN71zRU6iCjUv2EeZpO1MDFsrZ8xgFpTHkEnzl2Fgb8rXuBw0puu0cTVZEx6iRFfdrfKSZYhiTeSFg6N8zJbLKG6nKSfTWuK3dwZDGyiz9hkvfTZMjSjsQxDclcItjqCzWzEcrCvKl0xb3Szx5E1r6bLlVk8+JFOxX+5mJ2zSAll46G9woJ14XGvWqSZ6DLDqNDwZ2/BZ8M1tyfaJixliF5sQvubV6pnAQtPGY1Be4Ifmalu5hGEIyohRkABZ8t+9mNhY3AARQeeXpY0mvSoN+Z7Bho6E6bVmSFGLLHfRbxyBiM7hdQQDqWy6aai+nBwYb1uGjO6QM5JWZOOgMsdxyAOWK3DTnUe8e0NRa38hJRs4UMWaRcrXFlEZNjpr3ZNP6qVYyh1b/ADmJyKzZQy/5xFzdjA9rOCR3U7x/5R7/AKGq3VMn0qde54mJ0bEN2QGPgS92vsjEF3khmPe/yzbJYAACx043uaxcXOoVQrr4956nJxLmYsjftGbA4AJh4MOoA7Z1BA/lx95z5Ei3+qvRdHrPa1zf7j/b2ibvtAT4EY8ftuCESZ3H8JQzgakA/CD4m2g4mtgnQlR7VUEn2mdfaKYZYsNigQk0yAmPmUIuCdPlOlzxuelKtA8zJ6iEdFsHBiXBhGkOWNGc8LKpJ+lJCk+JlIjuftG4/bobgMWEuMGVQQRFzJ49/oPD3pyV68zWxOnkHut/pNMtTpsz6ohPKIQvRqEU/tG2H95w/aIP4sF3W3ErxcDx0B8xUHXcpZtPqJseR4itt3a52hsvN8+HdTOo42tYOPDW+nQ9KiT3LKr2m+ja+R5iVutriYQgzEzKh8QzZWHqpN/A0tRzKtQYWqf7TXOyPZtG2smGOQ9WjOsbe31BrH6/hepWLl8j+J63DtKt2/Mq4e07R82Xs9MluPjevJv6XYO3z7y7X63qN367faKm82zWhlE8QGUk3BFwrEEHTobn1Neh6dlC+r0XPM851HHbEu+pqGx7/lKdtoS2tn0GgsiaeXdrX+nU+TMw9ZvPgCfIx0lrZswJBsyqwuNQbEaWPSuHFQyKdYyF88z1toSk3Mh9lt7WsKPpKhxqcPWMje9z7TGzP3QwJa6gCOO/eFjbu9DS3x6UBZvAjq+rZNh7ABzHbY2zPu8OUWMhFyTwzch5CvLZuX9Rfs/hnqcDD+mo0PxHn95ZbJhkkCLIBnPxZeHp6UurHW/I9OvxLK2OtW7fMl4zaSwpPjBqsS9hADwJBsSPAuAPJa+g1IKqwo8ATDybuxWczMMVjnaGzkkyytK7HixAyi/gO8fXwqDMdTztlrNWN+5kPHSyuUSdwezCouosq2FhdRey31GpBB8bhO+IO7OQh/8AyatuJuvJg3d+3WSKRFIy8HJAOboLagW4g05F1NfExTUSd8GOtTl+FEJ7RCccXFnRlDFSykBl4gkcR4iicI2JhW9Ax2GmMc80psbhy7AMt9CCDz6W0pDFhMS5rUb7iZxwG+eMw4BE0lg3B++pF+h1/SuBzOJkWBvtbcmwbaRZfvOHKDNcT4cnQhvjy3+JGGvVTxuK6OPEj3dreoo8+RLn7NcBFJj5ZIwQkYLxK3EZ+7r1I73vXU5MdhLXZcWX2E0HbcJjZcSgzFBllUcXiPGw5lfiHr1pjqGGjNoRV3thmSLPhGBVhmUhbkr0TkG8wa8db0+vGyv9QfafHx+8uW322U/6fkRS2RtRokYYgF4mkKu7vezEahVtdgNL+PKnZOMrsGpOmA41KNGQVUrcNqTzDH7vZh2mFPaRtqBfvC/S/H9abj9UC/ZfwZm5nRSf9TH5B9viUkkDKbMrA+INaq21sNhh/WYrY1ynTKf6SRg9lyynuIx8SLAeppV2bTUNlo/H6dkXHQWXoii2ehdiJJtB4IDpcjiB1NY7XXZ79q8L/M9HRiVdPTuPL/xJewJplYZj28c3fEq3GUkXsyn4R0qpm01MulHay8a+ZoYlj93J7lPO/iOPZMgWKPSecf8AtxfMx6HkPEit7ovTvQT1HH3H+0jlX950PAi79qcgijw2GjFkUFrflGVfXVveti08anneqvpAsSMaV7GAXBOV8wvwu+l/SlN4Ey7B/poB5nzBi0EbR9kju7A52LFhbkgBFr31N9b10MR7SSWALrt2Zoe7GI2lP2YOTC4dQALRgMwHARhy3LmRbzpy7M18Vshtdw0JoYqc0oUQhRCFEJFx2AjnXLMiuvRhejUg6BhoiKmM+zPBuSU7WMn8L3HpmBI9DUCiyq2DUZ84b7McCo74kkPVnI/4bfW9ArEkuHWIvbW2NNsjELiMNd4L6+R4o/gRwbr5awI7DsTPsobFf1E5X3mj7F2xFi4hJCbg6Ec1PMMOR/XQ00EHxNam5LV7lMS9n7z4cSyQtdIzIwaNuMTAnvRnmh424jXleq99KXoUecpy17uD4nLbW7PZuk8AV1XO4Hyuzrob3spvbXhXm8im3G2j7KnXPwJe7EsIdPI51FKOLFRSMyZu5ZpmuAhY959DxUL3RbmKYzYtqgN78D5lQLk1sWX9/iT4t4MTYXjiP/ZzPzBA1sLa68PrVQ4FHsxHOvMsrmXE8qPG58Yjbs7gurKkcckYfKt2ySBSDc301F7VP6Gis9pGyQdb/KLGZc42OBseJ22hu074lXhClJGDsTxUj4rcyHHL9Kji5+qvTP4h4jMjALWhh4PmNOHweH2VFmcWZjdIy1yTyLHkANPC3WtXDwHdhdlefice2uhCqcCR9j72Iwn7IiTFsLqHuO0IF8qaWCqOCk3OtbfcPaZ31asD2efaI+8G8EuNZHmCgouXQWvrcm3Llp4Ul27uJh5V7XEBvactk7UMBvFFEzn5nUuR+UXsPOxNcB17QqtKfgXZ/SMmzH2pij/CUIv4+xjRR5MUzX8r00dxl2s5VvAGo+bA3b7A9pPI88/43JIXwRSbDz40wCalVJQbY7MYRXY+FEIUQhRCFEJA2xtNcNGZHWRlHHIuYjxI5DxoMgzhRsxRm+1LC6dnHK9/yj96WbAJUfPrA3qRX+0+CQMr4ZyhurAlTccwRz0Nc9URJ6lWeCODKOGVUk7fZMx11bDuLPbmAp0kXwGoqP5rEcK3fQf1Eot4sWmIlM6L2bt8aHgH5lT+E9OIPnUWOzuVbrQ7dy8H3l3uDvBOsgw6sGV75Y5PhzWvYN8twDY8L6c6kunHa3Imhg5jb7G/Yx2xhwzgpiEbDlhYrIP4ZB42YXUj1FZt3RqWbvr+0/lN1chtdrcic4924GYukkRugjvm0yC9ha9uZqi3RMjWhZxvfiTF1W99vtqcMLsHBYVSpljVWNyoOYm3DQkk26U//wBotsYNbZ4+OJBLK617UWQ9u73phBkwsJ7Qi4eQWsORynXXlwq/RhUY3Kjn85Qzepdg0T+0QZcYcRLnxMjNc3Y8Tboo4D9qsb7jzMFrrMhvvOhO23cNwmREw6iyLGJAZSACA7re9zwJsOPPjUiPiTtU/iUa9vzjJu3u3CuKjmabDmHIGMbyK7higuhHw6Nc5h0qSoPMt0UIGDEjWv7zTsHDCQDEsduRUC2niKZxNRVXXEl12TntEIUQhRCFEIUQhRCfLCiB5mf74/Z0kxM2FAV7EmPgrHiSp+Vj7eXGlsnxKGTidw2nEy6fAyQuwkzIw4qw4W+vXWkEEeZjW/b9jLOAZgt7WscykGxFtRxtXAeeIAJ37B5lpDtAT6TRyO1rB0U5x+aws48W18eVT0T5EaFL8MN/mJ8JhJInEiLIuRsytkYcDcHw4X41zRBi9WI2wDr9Js27O9EGNQKSolt3o268yt/iW/SrCsDN3GykuUc8yxm2Nhj3ngi8yi/2qUskxW25vVhMMGjwSRyT8AI0uq9SSBZrdBz42qDPrxKV+aqjtTlpmu0cNiGYySpLmc5mZkbX1tSCG3MRktLd7qTIEY15eh1rn6xfcN87llhVwv8AmNMviqof3FA7DGIKSfuJjzuhuxgMR3uyxEgAvmmXLGT4AHvfUU9UX2mtjYtB5AJ/WaJh4FjUKihVAsAosAPAUyaQGhoToKJ2e0QhRCFEIUQhRCFEIUQnlqISHtDZMGIt28SSW4ZlBt5VzW5B60f8Q3IKbo4If+Gi9Vv+tHaIsY1Q8KJawYRE+BFXyAFEaFA8CdCNNa7O6mX/AGh7IwcB7SKTssQe8I0uQT10/wAPz4eF6U6iZGbTUn3KdN+UXsbjMe0SDFnEHDnXUWuv5rXOnAveokt7yu1l/aO/eo87n7e2YqhIQsDn+YNSf/UNwff0qass0Ma/H1peI7qwYaWIPtTJf2DIWK2Lh5f8SCJ/zID+1c0Itqa28ic8Pu5hEOZMNCp6iNb/AKUaE4MeochRLNVA0HAV2OntEIUQhRCFEIUQhRCFEIUQhRCFEIUQhRCFEJD2lh3kjKRytEx+dQCw62vp60GQcEjQMUd3dw1imabFOJ2DXS97fme/FvDUDj0stU2eZRqwQrF3OzHcqCLEAjpypk0ONRf2ruVg8RctFkY/NGcp9QO6fUGoFQZWsw6n5IiziN1cZgbNgsXZLgZX4a6cLMp49BXO0r4MqtRZRyjcTQMAX7NO1Kl8ozFfhLc7X5VMTSUntBMkiuyUKIQohCiEKIQohCi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60" name="AutoShape 12" descr="data:image/jpeg;base64,/9j/4AAQSkZJRgABAQAAAQABAAD/2wCEAAkGBxQREhUUERQVFRUVFRwYGBgYFxwfGRsaGB0cGRgeGBwgHSgjGx0lHBcYITEiJSorLi4uGx81ODMsNygtLisBCgoKDg0OGxAQGzQkICYsLCwvNCwsLCw0LCwsLCwsLCwsLCwsLCwsLCwsLCwsLCwsLCwsLCwsLCwsLCwsLCwsLP/AABEIAL4ApAMBEQACEQEDEQH/xAAbAAACAwEBAQAAAAAAAAAAAAAABgQFBwMBAv/EAEQQAAIBAgMFBgMGBAQDCQEAAAECAwARBBIhBQYxQVETImFxgZEyQqEHFFJyscEjU2LRM0OCkrLC4SQ0RGRzk6Lw8RX/xAAbAQACAwEBAQAAAAAAAAAAAAAAAwIEBQEGB//EADQRAAICAgEDAwIFAwQBBQAAAAECAAMEESEFEjETQVEUIjJhcYGxkaHwI0LB0SQGFVJi8f/aAAwDAQACEQMRAD8A3GiEKIQohCiEKITyuQhRCcMXi0iW7sAPqfIc6XbatQ250JJULHiUkO9aOSFQkLxswzD04fWsh+uVI2ip18y0MNj7y3wO0Y5vgbUcVOjDzH71qUZNdw7kO5XetkOiJ2xE6xqWchQOZpr2Kg7mOpBVLHQi1tPeBjfIREg+Y2zHyvov1PlXncvrn3dmON/nL9WH7vKeaX5m7RvElj7a/pWJ9ZlWNy/MuipFGgJK2ftiRLdlJnFr5JCeHg3xDz1FaGP1m+g6uGxEW4qNysZNl7bjmOXVJLXyNx8Sp4MPKvTY2ZVkL3IZn2Ush5lpVqJntEIUQhRCFEIUQhRCFEIUQhRCeGiErtsbTECi3ekb4F6+J6KOZqpl5SY9Zdo2mo2HUWxvJIp700XiCoA/4gfrWAvW8kn8HEvHDTXmdMRtUYgDPGrWBAaOUjj4ZdPc127qtFo1fWYLjMh2jStgYocraZicvev42JsNefCsHJCWEtUNAS4u/wDceZy2nMAMoNn+U8xfTQ3BHoalgmxW71OhBgD5nRhI0YIbv24uCdedrtp9alblmy0+qxI9pxa1X8Ilc+IyOqMpklN7FuFteA4W5EU8Vd6FlIC/lO+JzkVnYFmyKTZlPQjgdLXHLhUwVUfaNn2nNT2XDxKM15DawBzcSeBBHM2tp61Ov6i08LObUT6O0QuUTglD3le1mHQtbgf6hzrpwb6z31cH/PE53qeDGfZ23ZIwMxE0Z4G4zgeB4OPY+Jq9i9cKn07xzKtuGG5SMWC2tFLorAN+FtG9jx9K36smq0bQ7lF6mTyJNvT9iLntdhCiEKIQohCiEKITyufrCUu8O2+wGVbZ2F7nUKOGYjnroBzPlVLNzBjpsck+I+ig2GJE+P7R7ZmYsAWYC7MNdL8FHHQcNa8tcbbSbLP0mqqhBpZ6JWKgqiqGXg3I/L+/1NV+xQxHdsycixBWbSKNhwDDTu5rdOPw38COtqtmmwV72ZEMN+Z9tEuhSNLkAhgeBYnKR6gHyBpClvDE/E7sSVs9Gdi8hBYXsuhFjoCDzBFtfOq+SQi9qCdGpZ1nSc54mASLlb3HEHqOhptVpqbYnPMj7G2XF2hGLzG+ivm7pB5OLCzePA/r6vpuTjWgKw00pZAtXlY54bYOHRsyRgGxB6EHjccDqAfMV6Ba0U7WZ5sY+ZNlwiNbMoNjceF+Pvz61IqDIAkSj2huojEtA3Yk8VteNvNNLeYtVHK6fTfyRpvmWK8ll8yon3UxNrI0XkWJX/ay6ehqgvRtHz/3LAzV+Jd7L2CyZWklkuLEordy/wC49q1MfF9L/cT+sqW3BvaX1W4me0QhRCFEIUQhRCQdqbQWFbnVjoqjix/t40q20Iu5NELGIEn3jEPnWJnL5mvwDZdAL8AutvLhzNYNmHfkv3vNJbK611LiDdaZg/aMoJSy6/MRre3AXOvgKdV0cAjuPEU2YPaWuz91ok1lJlbPnFxYDSwFhxHnWhRg1VeBzK9mSzS2m2fE65Ci5TxFuhzfqL1bKDXiIDHe5BbdyAljltmBvY8zzHQjgOlJOJUTsrGeu/zIu2MBhYQHdSGtlXKTe5t6X4a1WyqMVUPqDzGVWWsdKYsybQA+BXkXrYBhy1F7HzHsK8nkYNXdutuPzmmjt4YT2HHXvnUqAdGPDXhfodbVUbEPAQ7Mn3D3nBp2Duiq1yQRmFgBYXNiOHD3vVp8QoqmzicDBvwyVHth4RZZOAvZbWPkrX56aH2q9h5eUD218j84m2ms8mNuw8dPKP40WQZbhzoT/ouSPf0r1GO9jLuwaMzLFUH7TLarEVC1c1Ce12EKIQohCiEKIQohCiE5Ph1JuVBNstyBwPEeXhXCIbM+wLV3UJ7XPaE9rsIUQhRCRcfgI5gFkXMAbilvWr8MJJWK+JAfdyAyI4W2T5fkNlKi6npe/mBS/pag4fXMn67a1LFcHGCCI0BHA5RceVN7F+IvuM447ZcUxUyIGKm4PA6eIqFlNb/iG51XYeDPcFsuGEkxRqpN7kDU343PGpLWifhEGsZvJkymSM9ohCiEKIQohCiEKIQohCiEKIQohCiEKIQohPL0QlTitsEsY8MnayDRje0aH+tuvgLmueISDiEJ/wC84pieccPdUeF9WPncVQyOp49PDNzHJQ7+BImTBE27NnI5lySPdr1Qb/1DUP8AYdRoxG3rY3OsUWH/AMuSeE9Q5I9Q1x9KdV1vHc6b7f1kTiuPHMmpjJ4Rd8uJi/HGLSDzS9m9NfCtWq1LBtDuVypB0RLbB4xJkDxsGU8x+h6Hwqc5JFdhCiEKIQohCiEKIQohCiEKIQohCiE8JohKTb29WGwekr3c8EXVvXp61wsBEW5CV+TIu6+9L49i0eHKQKbdo76k9FUA3871xW3OU3epyBxO+OxhxDNHG2SFNJZRxJ5pGevIty4DWo22rUpZjqWlUk6EX9vbwrhobQJ/DRgpVCL942u3/wB515m7OtzLfSQ9o/mWX7MdO9hs/wASjwO3QcQVL3jlCmHTgeDqehB61mZGCRTsDkE7/wC5OjMBu1vgjiV//wDKm++ySJHlGZm7S4swMdgvG579varQyqPpQjnZ44/eVfprvqiyjjnn54nXdXDthxLJKrRqI1zZuLOoJkf1Jt5Cl9QZLyldZ3z/AG+IzBR6gzuNcf3nbd7e+UF5JBljzWQhTfMWsEt8xtY6cKstjPjFfQb7tc/9xVOb6u/UH274jxGSxM2Gss3F4/klH7N0b3rZwOppkDtbhoy2kryPEvMBj1njzpodQQw1VhxDDqDyrV8RET8fvzPg5jFjMMLcnjY2ZeRUMPcX0pbP2nRmdbnGl+11jTsTbsOLXNA4a3xLwZb8Mw4jhUwdy5Vclg2plleuxsKIT2iEKIQohCiEKITlFOrFgpvlbK3gbA2PoR70Tm9yg313nXAw3FjK4tGp68LkdB9aizaERkX+kv5zJ93d3MRtOYPIHCXvJKeB/Fr8zeA4c6UFLHZmZTS1jbHI9zNdxqiJI8Jhe4WFrj/LjHxv58h4mmk9o3NlFCgBYsb2bZ7CNY8OoKR2uAe8E+Z8oNzz19a8vkX/AFt3b4UePzMtWN9Ond5J/tEzY2yzK0vZupgkQB2Niwuc1mN/8Rc3xcNPCu5OQtaqCPvB41/niU8eguWIP2Ec7k2fbMWHGTCIvjIRxPC46nTjUKun25B78g8fEr5HVqsYenjrsj3lbJt3EE37Vh5WA/StBem4yjXbMpur5jHffqScJvNKuklpUOhBGtvP+9V7ukUtzXwZao67cp1Z9wk6bCpNGZsJftFBIj07rvbMwH4rXtra9UPUsocV3+PmbC+nk1+pQefj+ZL3aRsKHlmYwqxGUSPqLcWY3tmY8hSsm/vtUY/JHx/EtYlZrUtdwD8xyjxwUjFxkFGsMQF1FvllHlpfw8q9R0/L9ev7hph5ibU7TseDJ+9Gwkx0BQkBh3o36H+x4GrzDY1KWRQLk7ZlKRYrZOIWRkKkaX/y5FPEZh/+jjakDaGYapdiWb1xHndDfs4zEPFJGsYIJj1NzbirdTa50twtrxpyvuauNm+q3aR+kb48YrSPGDdkClh0D3y/8Jqcu9w3qSaJKFEIUQhRCeGiB+Zn2423RJjNokn+GX7UEnQBAEJ8iFB9KgG2ZTpu7nYSXsLdxcY/37HLneTWKM3yxx8Uuv4rG/T3rvbCunvPqWc7/tGnC46E51iZCIdHy2yrpexI0BA5cq7LSlfAi1iccUhkxJBLzi6rzES6RqPFuPm1Y/VsntUUqeW/sJapXW3PtM0WMYqYNEcszupdXvmQqAWKHjlAuLNVEt9NUQw+0DjX/MoBfXs2v4j/AJxLDePaCoDh4AFQfHl0uTqR/eo9NxWc+vbyfaVusZ4X/wAenge8oYIWdgqC7HgOZ8q2WcKpJ4nn66ntbtXkxw3c3Rf+IcQuW6FVFxe55+leez+tIpUVHfPM9FgdKKhjaOTF/aWwJ8OC0iWUG2a49K1sXqFN/CHZmVldOtpBYjiQ8BjGhcOh1HLkR0NOyMdLkKsIjEynx7A6xg26O3SPFK4yILFShYhiRwUaX5a6WPrWFhj0LDjsOT4M9bewya1vU8e4lnuFt5WZohHlhC2tcnusSCH5A87dKexOHethbezoyWNb9QpQDQHiPe77lM+HY3MJGQ8zE3we3w+leqVgw2Iv3kbbz4bF58DNJkc5SASATzUpfRtRw8DpXDo8GVrglgNbHUqMFu3HszFwSRZmilBhYvqVc6o17C2Yrl9QOYripoxFeOlDgr48SHuxtm+18WrGwlYoPzQEqPpnqKt9xEVj37yXU/5qaNTZqQohCiEKISp3qxZiweIddCsTWPQkWFvHWuN4irm7ayZhmxNpCCOcDXtVyHl3Mwz+V1BHrSFbUxK7OzfHkSx2hvXjscwjQlUeyrHF3RrplHM8hx613vY+I05Flh7d6PsJo+H2MMHgosInxzuFcjnm1lI8AikU0cDmatFXpoBKje54cQ5gaXsyuUpYgWsSqcdDqDpXj78i45LXIvcPH9JpOlTVipm0fMqlQ4SB5JGjkcDLHIB3mB4ZjfXXXyFJVvq71QbA9x7RNp+kx2sbRPsYmsxJudSdTXqVUKNCeHdy57j5gptQQDwZxWKnY8zSNk7yRx4aI4mW7sPNrX0LeleNzOlWWZDekuhPZ4+bWlKm1uTFrfjHGWYZXzRZQUsdNePrW10fG9Krkab3mN1q8u47TtdRbrZmJL3dbEjM0D/BKpH+q37i/rasfqtB7fWXys3+iZOmNDeDOYxLQTFZsQypE9lRQMzgDujIo7ot1OotS2Rb6e5E2SPPxNIOardO2gD4+ZpeGxWuGxA69g/5JNUJ8mCj1rV6RcXo7D5Xj+ktXgd+x4PM5faLu0cVEJIheWLkPmXmPPgR6jnWk67Eys3GNibXyJmSbexIjMXasyXGj65WUggqTqCCB7UgORwZjJl3J9hP9Z7s3HMcbHNwZsSHNurv3gPDvEUA7bc5XZ/5CsPmb5VqeohRCFEJ8LKCSoIJFri+ovwuOVE5sSLtnAieCWJtA6Fb9NND6Gxrh8SNihlIMw3d7dyXHOUitkGrsRoAevn052quFJM89jUta3HtNb3Z3Pw2BsUGaUj42tfxyjgo8vUmnhQJuVY6V8+TOu0pb4rwgw5b/VKco+in3qtm2+lQzflLlS7YCZPvPIzTs0kNgrBUORwzDqJAbA6m1YOCoWnatv3/AHlfNJa77l/L9pJ3oyxLDh0uFRL2PHoL+xo6Upsd728k6lPrlgRUoX2G4vVtzzU+o0LEAC5JsB4nhUXYKpY+0kilmCiMsm6fxES/CNbj8Nla2vAMWH+mscdX5G18zXPTCQT3eJC2/sP7usbKxYNdWvydSQwFuWn0p+D1D12KsNHyP0lfMw/QUEHY/wCZS1pzPn3DKUYMOKkEelLtTuUr8xtFhrsVh7GXu9aoXhmIJEiXHfyIDa92KqWJseRFYnTyy91W/B/eetzu2zst+R+0Z90nabBOhUISjZAAbfwzdCL6+OtWenuKsxqwfxDf7yyrGyhWI8cR/wBnYntYo5Pxore4Br0kRF7b+6mFxod1ISRSwMkdviHEOOevr41BkBlPIxKrhs+Zj+FzdsqwkFxIMh0FyD3D3tASQLA86QBpuJg1oVfS+fabpDtFoMIsuNKq6oDIRwv4dSeg51ZnpFftQF/MnYHEGSNHKlC6hsp4i4vY+Nd3GLthuSKJ2YbtneeaLac8sDFWLmOxF1IjOUAjgR8VIZyDMazIdLGYHiaDgt7VxeAxEgsksUTB16MVOUqeYJ9rEUwMCJdTJFlJb3i5hN4E2Ts6EIFafEAy6/Kp7oZxxsAAoHMg+NcB0Iit/QoAX8R5kj7L9qS4vFTyzyF27IAX+FQW1CjgOAvahG3uTw7Hsdu6MOKk72Mc/wA1I/REDH6tWX1p9Y/aPczZxh9/MzLAxLJiY8kkpR5Mw7UMA41JCMDY24gEchWdazV4x7hzr2lOsB8gdp4J9587zS5sTJ4WX2A/erXS07McfnMXrVnflMPjiVVaMyZf7p4YZnxD/Bh1LDxciyj3187Vk9Uv+0Ur5b+Jp9No2xtbwv8AMbOzKxyIfiXCBj+Zy7N9b154vtlPt3ED9NTdQHTD37QZ87QwgnWWH+bGs8Z/qACtb2W/5qbVaaXW0exKn9PaLtr9as1n3Gx+szdlsSDoRoa9gpDDYnlGBB0Z5U5zzG3C4dsRg4lEvZhHsxvxUX089V9q8xbYuNmMSu9z2uGpyMJNNrXEu9ycMsEuVZ+2JIzXYEjSx5mwNSoynbKRinaORLVdKpUyhtxw3WNsOE/lvJH/ALHYD9q9lKhmfYneRsPi2xUGYxTECaI8pFGVlPRwF0POx9FFu0zGtyTVb3ryp8yg25hZsRKJkVFhmn7OFkyquZySgYA5gQB3r872qJ2eRE2q1hDDwTxLtUaaeHAyTdpBhSzTOT3TlN2BJ+VfgF+pqW+dR22dxWTwvmaBu7tw4yNpUXKnaMqXBuVW2p10JN9KkDvxNGq71F2viXlTjzMI+0DY8mGxUhJASRzJGxGhubsL3tcEm46EVXdTvcwsqkJaeCQZG3el/hYrL8P3a3mS6/8AWhJCoEB9/EgbZxXbyLYiyIqa/hUKeHn+tcYztjnyfbxNJ+yHZbKs07Xs9kW/MLqSPC5tp0PSmVDUudOQ9pYjUsNouBh8UxNgcRKSbX4IBw58OFZHW99tY+Wm7jkfcfyiBu9HF97jytCx1IKRMuuU6Bg2W4B1FZ+cz/TsDv8ArKeIqi8Ea/YSDtdrzynq5rUwh246D8p5vqTd2U5/OQxVrYA3KQGzqPkeB7KHC4T555BJJ5L3z6CwHpXkrL/VstyD4UaH8T0yU+mldA8sdn+Zcp358YOkaJ/8C3/NWeQVqqPy25fB3ZZ+krDiMmGwOJ/l5Uf8rDI1/UCrYQPddT88j9uZU7itNVvxwf4lBvzs3sp86/BL3h0zfN/f1rZ6LkmynsbyvEyurY/p2948GLlbPiZUYcGiPs+VZSQoe9wLm9wRpz1HCsHKLLnqVHOp6vpoVunlW8bkzcNVjxBBVllYKbZVVcga1wFJ1uw413NZi9ZHKhh/Uy3gBR3gjRIml7vafeB0xMh/3Wb969VIzPN/9jNhJ2mRbwzm7D5c51INuF9WB6k0pwQdzDzaTU/ePwnzFAYll0RmCiQSKD+JbhT5gH1pXcR4meHKDSniScLO7J2MILPOwzkfE9vgQeFyWJ5ki+gruyRoRgZiOxfLeZte7WyvumGjh4lRdj1Y6t9TVkDQ1PQ0VipAoloDXY6Q9r7JixUZjmXMp9weqnka4RuQsrWxe1hMp3k3Qm2eJHiYSQOuRydGW5BBI58ANPYUpl1Mm/GNKEjkT43M3IE47fFWTDrqS2hcL4n4U6nz864q+5nMXHZ/vfhYxy/aAgngw2CjTsjKkZc3ChSwU5FFuR0JPoan3jepb+tUOEUcfMnY+4gxOUAsuIlsDwvlBF/esbroBWsn/wCU2cfem18RE3eaYTwrKFCAtl/wgczKWOitflpYcKoZwrNLFDzx8yrhmwXKGGhKvay2nlH9Z/WtXCI9BP0nmeojWS/6yy3N2Z2+JW47kffb0+Eep/SqfWMr0aDryeI3pWN614J8Dkxs2ZJ942jNJxWBOzXzPxH3zeleeyl+nwVX3Y7M28ci7MY+y+JJ2Ac82NPWYL7Ll/al5g7a6B+kZi6Z7j+ZkPZGH7fZ0kXQyqPMMWH1tTb39LORh7gRdK+rhsvwT/aR1j+/bNA4yxaeOZNPqv1p/f8ARZ/H4W/5iOwZeF/9l/4iDXrgQRxPMne40bBlVMHK0iZ1zarcajQczavO9RV3y1VDo6nrukMqYTMw3zLDc3FYd5LYeAxaglsose8BYMOP/Sk5FGQllfqPv7hNDEtoZW9NNcTQNgfFiT/5h/oAP2r2olWcd4MeqzYaCQBo8QXRgQCNFBX6mgxNrDYU+DMl3w2bDhcU0MLlwOIPFCdcpPPSx8rVWsXR4nn8zHWt/sMb/spwuFYM6sWxKjUEWCKSQMmmt7anX0vq2tRNHp1VYHcOWmj5qbuau5kW19u4nZONmRGzRM5kVHuVs/eIH4dbgEexpTMVMybbrKbdDxGzYn2jYWawmvA5Hzapy+fgBrztUg4lmrOrfzxJe/8AaTZ8rKQRZWuDcEBhzrr+JLM5oYiJe8W3SNk4SOM/4gIf8sWjD3I9qWzfaJStu/8AHVR7xDwuZWLrb4rjrZTcW9b0vwZQLBSoM2VhnTFC3xOkvpLGo/a1UetL/od3wZ63E5OvkTOth4cJiECQGTI9jKJXKp8pJuoUkC+lZ2W3dSdnWxKuMvbcNDepy3miy4mTxIb3F/1vVvpb92MJidZr7Ms79+Y47Bh+5YB5mFnZS/vpGPqPevPZthzM4VL4E1MRBi4ZsPkxEwu0ZYmLpIyEm5IPHzr1NmLVaoV13qeervtRtoeZJwu3sRFmKSFc7ZmNhqx9KU/T6H0GHjxLAvyqwSN8zim1JghVZGCMxYgaAk8dRTPo6SwYryJAWZPYdb0YwfZ3tDLM0ROkguPzLr9Rf2rH6/j91QtHtNDo1xW01N7yu3v2Z93xDWHcfvr68R6H9qu9IyvXxx8jiU+qY3o3n4MlIjLs4ZUV88lyGXN3c2pC/MRl4VTtIbP3vWh7TexEKdPA1vZ95ZfZ5h/4x/hBRdbOIymYakgqTysNR1qdw78itd758SxhfajnQ/UTQN2NYnf+ZPK48i5t9BXq5AzL9sbffF4fMx/i4fE51PMRuTlP+lwg9RSWbcwsjINiE+6mQt7J2xOTGCNFVwEcr/NVSWzAnQkDQ/hqLHYi8h/UUWAef5lrs3HHZ2EZFhMeNnOReObLoFJU/AbkgKONr1NT2jRlhLfRTt19xmsbPw/ZRRx/gRV/2gD9qZqa68AbiV9q+we2hXEIoZoQQ4POM6k/6SL+RNQsXiU86osncPImQB7EEEED5RqdaQJjkdw5lrsfb0kMbxAkxyhkeNr6Zr2ZQeDA69DUgxjVsdO4eVnk8pbCqb3ELtp/TKAdOlmjb/cKDyIpR31gfBkfY+zzO8UUcbMXZV4GwBIBY8wBqSa4BsyaK9luifebbi8MExGQcJcLlH5oTcetmHtUc6r1Mdk/KempPawmUbxP2eIKAFiWzDNI5Cg63EaWt4XJrEwx30bP6SvmE13aEsN6FGaCcqSGUBgdL271vC9zSumEhXoH5yt1tB3V5HnwJ33p3lTEwIkQK3a7qRwy/CPGo9N6W+Pez2c/EqZ/UVvpVE/efO52yVa0zLdlzOL66Ad3TUXu0bXsdDW2lhYk/tL+FiqlKkjk8xtxWLaWN0dLoUbQgFdF04JYa66ka+YFTl0qCNS2iYgBQO6LCwj7vw3/AAH9aidwAA4mc7xYUYTEJNEuUiZ72/pkcDTgLog96ReptBQ+4lHMRalFoHgz53u3gTF5EjQ906MeJvpYDp/as7pnT2wwzMfMz87NXLZUUT73gwsQihglkMYRL5uzLDNa3xfLrf3qviWP6tlqDezN2+pFpSpzrQl3uGvZYeSYvnCq7gjNlFhlAXMSbXBq9ij1c7u7ddo/mMqUpj63vZj9sPDdlh4kPFY1v52u31Jr0kTqYVtCBoJpY2BGVmQ3HEXNj7WINVTw08s/2XMv5mcoseQipbMomEpU8CQAov4EZhQp0IJZ2r2n2O5fbPx8cUhxmLbtpyc8cQPA8mkPBR0Xjax6VMHXJllHRD6th23sJou7mGmnhE2KdhJKc4VSVVVNsoAB6C+tzrTQNzWq73XufzGSRAwsQCDxB4VKWpn22/s0V2LYWQRg65GF1B/ptqB4Upqt+JmX9NVztTqLkn2YYwnVomtw75Ht3f3qPpGI+gtXhCNSoxmyZsG0mHxC2MyALYgg3YZWv4EN71zRU6iCjUv2EeZpO1MDFsrZ8xgFpTHkEnzl2Fgb8rXuBw0puu0cTVZEx6iRFfdrfKSZYhiTeSFg6N8zJbLKG6nKSfTWuK3dwZDGyiz9hkvfTZMjSjsQxDclcItjqCzWzEcrCvKl0xb3Szx5E1r6bLlVk8+JFOxX+5mJ2zSAll46G9woJ14XGvWqSZ6DLDqNDwZ2/BZ8M1tyfaJixliF5sQvubV6pnAQtPGY1Be4Ifmalu5hGEIyohRkABZ8t+9mNhY3AARQeeXpY0mvSoN+Z7Bho6E6bVmSFGLLHfRbxyBiM7hdQQDqWy6aai+nBwYb1uGjO6QM5JWZOOgMsdxyAOWK3DTnUe8e0NRa38hJRs4UMWaRcrXFlEZNjpr3ZNP6qVYyh1b/ADmJyKzZQy/5xFzdjA9rOCR3U7x/5R7/AKGq3VMn0qde54mJ0bEN2QGPgS92vsjEF3khmPe/yzbJYAACx043uaxcXOoVQrr4956nJxLmYsjftGbA4AJh4MOoA7Z1BA/lx95z5Ei3+qvRdHrPa1zf7j/b2ibvtAT4EY8ftuCESZ3H8JQzgakA/CD4m2g4mtgnQlR7VUEn2mdfaKYZYsNigQk0yAmPmUIuCdPlOlzxuelKtA8zJ6iEdFsHBiXBhGkOWNGc8LKpJ+lJCk+JlIjuftG4/bobgMWEuMGVQQRFzJ49/oPD3pyV68zWxOnkHut/pNMtTpsz6ohPKIQvRqEU/tG2H95w/aIP4sF3W3ErxcDx0B8xUHXcpZtPqJseR4itt3a52hsvN8+HdTOo42tYOPDW+nQ9KiT3LKr2m+ja+R5iVutriYQgzEzKh8QzZWHqpN/A0tRzKtQYWqf7TXOyPZtG2smGOQ9WjOsbe31BrH6/hepWLl8j+J63DtKt2/Mq4e07R82Xs9MluPjevJv6XYO3z7y7X63qN367faKm82zWhlE8QGUk3BFwrEEHTobn1Neh6dlC+r0XPM851HHbEu+pqGx7/lKdtoS2tn0GgsiaeXdrX+nU+TMw9ZvPgCfIx0lrZswJBsyqwuNQbEaWPSuHFQyKdYyF88z1toSk3Mh9lt7WsKPpKhxqcPWMje9z7TGzP3QwJa6gCOO/eFjbu9DS3x6UBZvAjq+rZNh7ABzHbY2zPu8OUWMhFyTwzch5CvLZuX9Rfs/hnqcDD+mo0PxHn95ZbJhkkCLIBnPxZeHp6UurHW/I9OvxLK2OtW7fMl4zaSwpPjBqsS9hADwJBsSPAuAPJa+g1IKqwo8ATDybuxWczMMVjnaGzkkyytK7HixAyi/gO8fXwqDMdTztlrNWN+5kPHSyuUSdwezCouosq2FhdRey31GpBB8bhO+IO7OQh/8AyatuJuvJg3d+3WSKRFIy8HJAOboLagW4g05F1NfExTUSd8GOtTl+FEJ7RCccXFnRlDFSykBl4gkcR4iicI2JhW9Ax2GmMc80psbhy7AMt9CCDz6W0pDFhMS5rUb7iZxwG+eMw4BE0lg3B++pF+h1/SuBzOJkWBvtbcmwbaRZfvOHKDNcT4cnQhvjy3+JGGvVTxuK6OPEj3dreoo8+RLn7NcBFJj5ZIwQkYLxK3EZ+7r1I73vXU5MdhLXZcWX2E0HbcJjZcSgzFBllUcXiPGw5lfiHr1pjqGGjNoRV3thmSLPhGBVhmUhbkr0TkG8wa8db0+vGyv9QfafHx+8uW322U/6fkRS2RtRokYYgF4mkKu7vezEahVtdgNL+PKnZOMrsGpOmA41KNGQVUrcNqTzDH7vZh2mFPaRtqBfvC/S/H9abj9UC/ZfwZm5nRSf9TH5B9viUkkDKbMrA+INaq21sNhh/WYrY1ynTKf6SRg9lyynuIx8SLAeppV2bTUNlo/H6dkXHQWXoii2ehdiJJtB4IDpcjiB1NY7XXZ79q8L/M9HRiVdPTuPL/xJewJplYZj28c3fEq3GUkXsyn4R0qpm01MulHay8a+ZoYlj93J7lPO/iOPZMgWKPSecf8AtxfMx6HkPEit7ovTvQT1HH3H+0jlX950PAi79qcgijw2GjFkUFrflGVfXVveti08anneqvpAsSMaV7GAXBOV8wvwu+l/SlN4Ey7B/poB5nzBi0EbR9kju7A52LFhbkgBFr31N9b10MR7SSWALrt2Zoe7GI2lP2YOTC4dQALRgMwHARhy3LmRbzpy7M18Vshtdw0JoYqc0oUQhRCFEJFx2AjnXLMiuvRhejUg6BhoiKmM+zPBuSU7WMn8L3HpmBI9DUCiyq2DUZ84b7McCo74kkPVnI/4bfW9ArEkuHWIvbW2NNsjELiMNd4L6+R4o/gRwbr5awI7DsTPsobFf1E5X3mj7F2xFi4hJCbg6Ec1PMMOR/XQ00EHxNam5LV7lMS9n7z4cSyQtdIzIwaNuMTAnvRnmh424jXleq99KXoUecpy17uD4nLbW7PZuk8AV1XO4Hyuzrob3spvbXhXm8im3G2j7KnXPwJe7EsIdPI51FKOLFRSMyZu5ZpmuAhY959DxUL3RbmKYzYtqgN78D5lQLk1sWX9/iT4t4MTYXjiP/ZzPzBA1sLa68PrVQ4FHsxHOvMsrmXE8qPG58Yjbs7gurKkcckYfKt2ySBSDc301F7VP6Gis9pGyQdb/KLGZc42OBseJ22hu074lXhClJGDsTxUj4rcyHHL9Kji5+qvTP4h4jMjALWhh4PmNOHweH2VFmcWZjdIy1yTyLHkANPC3WtXDwHdhdlefice2uhCqcCR9j72Iwn7IiTFsLqHuO0IF8qaWCqOCk3OtbfcPaZ31asD2efaI+8G8EuNZHmCgouXQWvrcm3Llp4Ul27uJh5V7XEBvactk7UMBvFFEzn5nUuR+UXsPOxNcB17QqtKfgXZ/SMmzH2pij/CUIv4+xjRR5MUzX8r00dxl2s5VvAGo+bA3b7A9pPI88/43JIXwRSbDz40wCalVJQbY7MYRXY+FEIUQhRCFEJA2xtNcNGZHWRlHHIuYjxI5DxoMgzhRsxRm+1LC6dnHK9/yj96WbAJUfPrA3qRX+0+CQMr4ZyhurAlTccwRz0Nc9URJ6lWeCODKOGVUk7fZMx11bDuLPbmAp0kXwGoqP5rEcK3fQf1Eot4sWmIlM6L2bt8aHgH5lT+E9OIPnUWOzuVbrQ7dy8H3l3uDvBOsgw6sGV75Y5PhzWvYN8twDY8L6c6kunHa3Imhg5jb7G/Yx2xhwzgpiEbDlhYrIP4ZB42YXUj1FZt3RqWbvr+0/lN1chtdrcic4924GYukkRugjvm0yC9ha9uZqi3RMjWhZxvfiTF1W99vtqcMLsHBYVSpljVWNyoOYm3DQkk26U//wBotsYNbZ4+OJBLK617UWQ9u73phBkwsJ7Qi4eQWsORynXXlwq/RhUY3Kjn85Qzepdg0T+0QZcYcRLnxMjNc3Y8Tboo4D9qsb7jzMFrrMhvvOhO23cNwmREw6iyLGJAZSACA7re9zwJsOPPjUiPiTtU/iUa9vzjJu3u3CuKjmabDmHIGMbyK7higuhHw6Nc5h0qSoPMt0UIGDEjWv7zTsHDCQDEsduRUC2niKZxNRVXXEl12TntEIUQhRCFEIUQhRCfLCiB5mf74/Z0kxM2FAV7EmPgrHiSp+Vj7eXGlsnxKGTidw2nEy6fAyQuwkzIw4qw4W+vXWkEEeZjW/b9jLOAZgt7WscykGxFtRxtXAeeIAJ37B5lpDtAT6TRyO1rB0U5x+aws48W18eVT0T5EaFL8MN/mJ8JhJInEiLIuRsytkYcDcHw4X41zRBi9WI2wDr9Js27O9EGNQKSolt3o268yt/iW/SrCsDN3GykuUc8yxm2Nhj3ngi8yi/2qUskxW25vVhMMGjwSRyT8AI0uq9SSBZrdBz42qDPrxKV+aqjtTlpmu0cNiGYySpLmc5mZkbX1tSCG3MRktLd7qTIEY15eh1rn6xfcN87llhVwv8AmNMviqof3FA7DGIKSfuJjzuhuxgMR3uyxEgAvmmXLGT4AHvfUU9UX2mtjYtB5AJ/WaJh4FjUKihVAsAosAPAUyaQGhoToKJ2e0QhRCFEIUQhRCFEIUQnlqISHtDZMGIt28SSW4ZlBt5VzW5B60f8Q3IKbo4If+Gi9Vv+tHaIsY1Q8KJawYRE+BFXyAFEaFA8CdCNNa7O6mX/AGh7IwcB7SKTssQe8I0uQT10/wAPz4eF6U6iZGbTUn3KdN+UXsbjMe0SDFnEHDnXUWuv5rXOnAveokt7yu1l/aO/eo87n7e2YqhIQsDn+YNSf/UNwff0qass0Ma/H1peI7qwYaWIPtTJf2DIWK2Lh5f8SCJ/zID+1c0Itqa28ic8Pu5hEOZMNCp6iNb/AKUaE4MeochRLNVA0HAV2OntEIUQhRCFEIUQhRCFEIUQhRCFEIUQhRCFEJD2lh3kjKRytEx+dQCw62vp60GQcEjQMUd3dw1imabFOJ2DXS97fme/FvDUDj0stU2eZRqwQrF3OzHcqCLEAjpypk0ONRf2ruVg8RctFkY/NGcp9QO6fUGoFQZWsw6n5IiziN1cZgbNgsXZLgZX4a6cLMp49BXO0r4MqtRZRyjcTQMAX7NO1Kl8ozFfhLc7X5VMTSUntBMkiuyUKIQohCiEKIQohCi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6" name="Picture 2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607292AE-5D1C-47E1-B268-2EAD35C6F5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6" r="20095"/>
          <a:stretch>
            <a:fillRect/>
          </a:stretch>
        </p:blipFill>
        <p:spPr bwMode="auto">
          <a:xfrm>
            <a:off x="27183245" y="1249563"/>
            <a:ext cx="4536504" cy="434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49DBF73-22B7-41D9-BA93-DB2CB66087A0}"/>
              </a:ext>
            </a:extLst>
          </p:cNvPr>
          <p:cNvSpPr txBox="1"/>
          <p:nvPr/>
        </p:nvSpPr>
        <p:spPr>
          <a:xfrm>
            <a:off x="307975" y="37199985"/>
            <a:ext cx="32096075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Referências</a:t>
            </a:r>
          </a:p>
          <a:p>
            <a:endParaRPr lang="pt-BR" dirty="0"/>
          </a:p>
        </p:txBody>
      </p:sp>
      <p:pic>
        <p:nvPicPr>
          <p:cNvPr id="5" name="Imagem 4" descr="Desenho com traços pretos em fundo branco&#10;&#10;O conteúdo gerado por IA pode estar incorreto.">
            <a:extLst>
              <a:ext uri="{FF2B5EF4-FFF2-40B4-BE49-F238E27FC236}">
                <a16:creationId xmlns:a16="http://schemas.microsoft.com/office/drawing/2014/main" id="{B473966F-85C4-586E-79B5-E7E9A4A170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02" y="2063315"/>
            <a:ext cx="7592498" cy="277251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6937962-806C-6D8F-8C84-C52B95FF5710}"/>
              </a:ext>
            </a:extLst>
          </p:cNvPr>
          <p:cNvSpPr txBox="1"/>
          <p:nvPr/>
        </p:nvSpPr>
        <p:spPr>
          <a:xfrm>
            <a:off x="8569177" y="2069055"/>
            <a:ext cx="1785798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8800" b="1" dirty="0">
                <a:solidFill>
                  <a:schemeClr val="tx1"/>
                </a:solidFill>
              </a:rPr>
              <a:t>XXII Encontro Científico e Cultural do UNIFACEX- ENEX</a:t>
            </a:r>
          </a:p>
        </p:txBody>
      </p:sp>
    </p:spTree>
    <p:extLst>
      <p:ext uri="{BB962C8B-B14F-4D97-AF65-F5344CB8AC3E}">
        <p14:creationId xmlns:p14="http://schemas.microsoft.com/office/powerpoint/2010/main" val="1889204185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11">
  <a:themeElements>
    <a:clrScheme name="Personalizar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5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Tema11</Template>
  <TotalTime>1633</TotalTime>
  <Words>22</Words>
  <Application>Microsoft Office PowerPoint</Application>
  <PresentationFormat>Personalizar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Rounded MT Bold</vt:lpstr>
      <vt:lpstr>Book Antiqua</vt:lpstr>
      <vt:lpstr>Calibri</vt:lpstr>
      <vt:lpstr>Courier New</vt:lpstr>
      <vt:lpstr>Georgia</vt:lpstr>
      <vt:lpstr>Tema11</vt:lpstr>
      <vt:lpstr>Tema5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Bia Gondim</dc:creator>
  <cp:lastModifiedBy>GISLANA PEREIRA DE OLIVEIRA</cp:lastModifiedBy>
  <cp:revision>77</cp:revision>
  <dcterms:created xsi:type="dcterms:W3CDTF">2012-07-27T13:11:28Z</dcterms:created>
  <dcterms:modified xsi:type="dcterms:W3CDTF">2025-09-03T16:22:13Z</dcterms:modified>
</cp:coreProperties>
</file>